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diagrams/data8.xml" ContentType="application/vnd.openxmlformats-officedocument.drawingml.diagramData+xml"/>
  <Override PartName="/ppt/diagrams/data7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layout2.xml" ContentType="application/vnd.openxmlformats-officedocument.drawingml.diagramLayout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commentAuthors.xml" ContentType="application/vnd.openxmlformats-officedocument.presentationml.commentAuthors+xml"/>
  <Override PartName="/ppt/diagrams/drawing4.xml" ContentType="application/vnd.ms-office.drawingml.diagramDrawing+xml"/>
  <Override PartName="/ppt/diagrams/quickStyle4.xml" ContentType="application/vnd.openxmlformats-officedocument.drawingml.diagramStyle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theme/theme1.xml" ContentType="application/vnd.openxmlformats-officedocument.theme+xml"/>
  <Override PartName="/ppt/diagrams/layout4.xml" ContentType="application/vnd.openxmlformats-officedocument.drawingml.diagramLayout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colors8.xml" ContentType="application/vnd.openxmlformats-officedocument.drawingml.diagramColors+xml"/>
  <Override PartName="/ppt/diagrams/quickStyle8.xml" ContentType="application/vnd.openxmlformats-officedocument.drawingml.diagramStyle+xml"/>
  <Override PartName="/ppt/diagrams/layout8.xml" ContentType="application/vnd.openxmlformats-officedocument.drawingml.diagramLayout+xml"/>
  <Override PartName="/ppt/diagrams/layout5.xml" ContentType="application/vnd.openxmlformats-officedocument.drawingml.diagramLayout+xml"/>
  <Override PartName="/ppt/diagrams/drawing7.xml" ContentType="application/vnd.ms-office.drawingml.diagramDrawing+xml"/>
  <Override PartName="/ppt/diagrams/quickStyle5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2" r:id="rId4"/>
    <p:sldId id="261" r:id="rId5"/>
    <p:sldId id="258" r:id="rId6"/>
    <p:sldId id="257" r:id="rId7"/>
    <p:sldId id="263" r:id="rId8"/>
    <p:sldId id="264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Relationship Id="rId22" Type="http://schemas.openxmlformats.org/officeDocument/2006/relationships/customXml" Target="../customXml/item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98624-3F30-4B53-B3EF-439312A6481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A80323-9290-4552-B2F3-60841BC2A9CF}">
      <dgm:prSet phldrT="[Text]" custT="1"/>
      <dgm:spPr/>
      <dgm:t>
        <a:bodyPr/>
        <a:lstStyle/>
        <a:p>
          <a:r>
            <a:rPr lang="en-US" sz="3600" dirty="0" smtClean="0"/>
            <a:t>Supports all grant efforts of the … </a:t>
          </a:r>
          <a:endParaRPr lang="en-US" sz="3600" dirty="0"/>
        </a:p>
      </dgm:t>
    </dgm:pt>
    <dgm:pt modelId="{B55CA27A-0199-4EEA-9159-1082A34C1023}" type="parTrans" cxnId="{659099B5-57B6-4DD8-93AF-69B5A2DFF161}">
      <dgm:prSet/>
      <dgm:spPr/>
      <dgm:t>
        <a:bodyPr/>
        <a:lstStyle/>
        <a:p>
          <a:endParaRPr lang="en-US"/>
        </a:p>
      </dgm:t>
    </dgm:pt>
    <dgm:pt modelId="{1271B863-3716-434B-9C15-297985C42F5C}" type="sibTrans" cxnId="{659099B5-57B6-4DD8-93AF-69B5A2DFF161}">
      <dgm:prSet/>
      <dgm:spPr/>
      <dgm:t>
        <a:bodyPr/>
        <a:lstStyle/>
        <a:p>
          <a:endParaRPr lang="en-US"/>
        </a:p>
      </dgm:t>
    </dgm:pt>
    <dgm:pt modelId="{0BB20BED-7A71-456C-B38D-FABA326B390C}">
      <dgm:prSet phldrT="[Text]"/>
      <dgm:spPr/>
      <dgm:t>
        <a:bodyPr/>
        <a:lstStyle/>
        <a:p>
          <a:r>
            <a:rPr lang="en-US" dirty="0" smtClean="0"/>
            <a:t>District Office</a:t>
          </a:r>
          <a:endParaRPr lang="en-US" dirty="0"/>
        </a:p>
      </dgm:t>
    </dgm:pt>
    <dgm:pt modelId="{DFC96781-E88B-477D-91A7-3FA47C9180FB}" type="parTrans" cxnId="{91704DFC-56D3-4AAE-9C99-BB7D8F95C2AE}">
      <dgm:prSet/>
      <dgm:spPr/>
      <dgm:t>
        <a:bodyPr/>
        <a:lstStyle/>
        <a:p>
          <a:endParaRPr lang="en-US"/>
        </a:p>
      </dgm:t>
    </dgm:pt>
    <dgm:pt modelId="{EC64040A-5C72-4BED-8687-B144CE564FC3}" type="sibTrans" cxnId="{91704DFC-56D3-4AAE-9C99-BB7D8F95C2AE}">
      <dgm:prSet/>
      <dgm:spPr/>
      <dgm:t>
        <a:bodyPr/>
        <a:lstStyle/>
        <a:p>
          <a:endParaRPr lang="en-US"/>
        </a:p>
      </dgm:t>
    </dgm:pt>
    <dgm:pt modelId="{B5369EBE-D2F3-4DDE-BB27-959F674E541A}">
      <dgm:prSet phldrT="[Text]" custT="1"/>
      <dgm:spPr/>
      <dgm:t>
        <a:bodyPr/>
        <a:lstStyle/>
        <a:p>
          <a:r>
            <a:rPr lang="en-US" sz="4400" dirty="0" smtClean="0"/>
            <a:t>Two colleges</a:t>
          </a:r>
          <a:endParaRPr lang="en-US" sz="4400" dirty="0"/>
        </a:p>
      </dgm:t>
    </dgm:pt>
    <dgm:pt modelId="{12D0CCC2-A15E-44DB-B8E1-04E3423BF223}" type="parTrans" cxnId="{86F5EF93-74A7-4B9B-89BE-6D352CCB1F38}">
      <dgm:prSet/>
      <dgm:spPr/>
      <dgm:t>
        <a:bodyPr/>
        <a:lstStyle/>
        <a:p>
          <a:endParaRPr lang="en-US"/>
        </a:p>
      </dgm:t>
    </dgm:pt>
    <dgm:pt modelId="{369C8151-2881-45D3-BCDB-6A9E741EBE82}" type="sibTrans" cxnId="{86F5EF93-74A7-4B9B-89BE-6D352CCB1F38}">
      <dgm:prSet/>
      <dgm:spPr/>
      <dgm:t>
        <a:bodyPr/>
        <a:lstStyle/>
        <a:p>
          <a:endParaRPr lang="en-US"/>
        </a:p>
      </dgm:t>
    </dgm:pt>
    <dgm:pt modelId="{048B93FB-024B-4A35-A94C-7BDEDFCE08FC}">
      <dgm:prSet phldrT="[Text]"/>
      <dgm:spPr/>
      <dgm:t>
        <a:bodyPr/>
        <a:lstStyle/>
        <a:p>
          <a:r>
            <a:rPr lang="en-US" dirty="0" smtClean="0"/>
            <a:t>Continuing Education Division</a:t>
          </a:r>
          <a:endParaRPr lang="en-US" dirty="0"/>
        </a:p>
      </dgm:t>
    </dgm:pt>
    <dgm:pt modelId="{05A7DA1A-C981-49D5-936E-610D27920C38}" type="parTrans" cxnId="{34FD0596-0454-43FA-98DE-EAF698D28ACE}">
      <dgm:prSet/>
      <dgm:spPr/>
      <dgm:t>
        <a:bodyPr/>
        <a:lstStyle/>
        <a:p>
          <a:endParaRPr lang="en-US"/>
        </a:p>
      </dgm:t>
    </dgm:pt>
    <dgm:pt modelId="{0BC800C1-810C-41C6-9380-70885B514167}" type="sibTrans" cxnId="{34FD0596-0454-43FA-98DE-EAF698D28ACE}">
      <dgm:prSet/>
      <dgm:spPr/>
      <dgm:t>
        <a:bodyPr/>
        <a:lstStyle/>
        <a:p>
          <a:endParaRPr lang="en-US"/>
        </a:p>
      </dgm:t>
    </dgm:pt>
    <dgm:pt modelId="{ACBF9825-8512-4BBC-B3EA-DF60F749558D}" type="pres">
      <dgm:prSet presAssocID="{9DE98624-3F30-4B53-B3EF-439312A6481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555C73-837F-45DA-9AE9-1E80205217F9}" type="pres">
      <dgm:prSet presAssocID="{58A80323-9290-4552-B2F3-60841BC2A9CF}" presName="roof" presStyleLbl="dkBgShp" presStyleIdx="0" presStyleCnt="2"/>
      <dgm:spPr/>
      <dgm:t>
        <a:bodyPr/>
        <a:lstStyle/>
        <a:p>
          <a:endParaRPr lang="en-US"/>
        </a:p>
      </dgm:t>
    </dgm:pt>
    <dgm:pt modelId="{97F081F7-48EF-4239-9BEC-F4BBC932B5B7}" type="pres">
      <dgm:prSet presAssocID="{58A80323-9290-4552-B2F3-60841BC2A9CF}" presName="pillars" presStyleCnt="0"/>
      <dgm:spPr/>
    </dgm:pt>
    <dgm:pt modelId="{804CEA7B-0697-48AA-9D9D-C378AA298572}" type="pres">
      <dgm:prSet presAssocID="{58A80323-9290-4552-B2F3-60841BC2A9C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0FCB8-EDF8-4BD2-AD4C-1D7D398F496E}" type="pres">
      <dgm:prSet presAssocID="{B5369EBE-D2F3-4DDE-BB27-959F674E541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0BD96-6B87-4348-A191-2FAD69CDA9CC}" type="pres">
      <dgm:prSet presAssocID="{048B93FB-024B-4A35-A94C-7BDEDFCE08F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07497-D532-4378-82BF-9BD3E893079F}" type="pres">
      <dgm:prSet presAssocID="{58A80323-9290-4552-B2F3-60841BC2A9CF}" presName="base" presStyleLbl="dkBgShp" presStyleIdx="1" presStyleCnt="2"/>
      <dgm:spPr/>
    </dgm:pt>
  </dgm:ptLst>
  <dgm:cxnLst>
    <dgm:cxn modelId="{91704DFC-56D3-4AAE-9C99-BB7D8F95C2AE}" srcId="{58A80323-9290-4552-B2F3-60841BC2A9CF}" destId="{0BB20BED-7A71-456C-B38D-FABA326B390C}" srcOrd="0" destOrd="0" parTransId="{DFC96781-E88B-477D-91A7-3FA47C9180FB}" sibTransId="{EC64040A-5C72-4BED-8687-B144CE564FC3}"/>
    <dgm:cxn modelId="{34FD0596-0454-43FA-98DE-EAF698D28ACE}" srcId="{58A80323-9290-4552-B2F3-60841BC2A9CF}" destId="{048B93FB-024B-4A35-A94C-7BDEDFCE08FC}" srcOrd="2" destOrd="0" parTransId="{05A7DA1A-C981-49D5-936E-610D27920C38}" sibTransId="{0BC800C1-810C-41C6-9380-70885B514167}"/>
    <dgm:cxn modelId="{AED009D9-54CB-4B23-93A5-F1C25492356D}" type="presOf" srcId="{58A80323-9290-4552-B2F3-60841BC2A9CF}" destId="{4C555C73-837F-45DA-9AE9-1E80205217F9}" srcOrd="0" destOrd="0" presId="urn:microsoft.com/office/officeart/2005/8/layout/hList3"/>
    <dgm:cxn modelId="{CDC7279D-90C0-4D5F-9BBC-2EE5972038C9}" type="presOf" srcId="{0BB20BED-7A71-456C-B38D-FABA326B390C}" destId="{804CEA7B-0697-48AA-9D9D-C378AA298572}" srcOrd="0" destOrd="0" presId="urn:microsoft.com/office/officeart/2005/8/layout/hList3"/>
    <dgm:cxn modelId="{A3EFB0B2-E9C7-4766-BBF8-0AA6F997DAB7}" type="presOf" srcId="{9DE98624-3F30-4B53-B3EF-439312A64810}" destId="{ACBF9825-8512-4BBC-B3EA-DF60F749558D}" srcOrd="0" destOrd="0" presId="urn:microsoft.com/office/officeart/2005/8/layout/hList3"/>
    <dgm:cxn modelId="{6C9A1726-0FE5-4A44-8D63-7EA7D3287C12}" type="presOf" srcId="{048B93FB-024B-4A35-A94C-7BDEDFCE08FC}" destId="{8790BD96-6B87-4348-A191-2FAD69CDA9CC}" srcOrd="0" destOrd="0" presId="urn:microsoft.com/office/officeart/2005/8/layout/hList3"/>
    <dgm:cxn modelId="{86F5EF93-74A7-4B9B-89BE-6D352CCB1F38}" srcId="{58A80323-9290-4552-B2F3-60841BC2A9CF}" destId="{B5369EBE-D2F3-4DDE-BB27-959F674E541A}" srcOrd="1" destOrd="0" parTransId="{12D0CCC2-A15E-44DB-B8E1-04E3423BF223}" sibTransId="{369C8151-2881-45D3-BCDB-6A9E741EBE82}"/>
    <dgm:cxn modelId="{659099B5-57B6-4DD8-93AF-69B5A2DFF161}" srcId="{9DE98624-3F30-4B53-B3EF-439312A64810}" destId="{58A80323-9290-4552-B2F3-60841BC2A9CF}" srcOrd="0" destOrd="0" parTransId="{B55CA27A-0199-4EEA-9159-1082A34C1023}" sibTransId="{1271B863-3716-434B-9C15-297985C42F5C}"/>
    <dgm:cxn modelId="{D7137656-92A0-4A8F-8149-386E0F55610F}" type="presOf" srcId="{B5369EBE-D2F3-4DDE-BB27-959F674E541A}" destId="{ED50FCB8-EDF8-4BD2-AD4C-1D7D398F496E}" srcOrd="0" destOrd="0" presId="urn:microsoft.com/office/officeart/2005/8/layout/hList3"/>
    <dgm:cxn modelId="{32A77C9E-272C-40FA-88A6-77E1BF003D0E}" type="presParOf" srcId="{ACBF9825-8512-4BBC-B3EA-DF60F749558D}" destId="{4C555C73-837F-45DA-9AE9-1E80205217F9}" srcOrd="0" destOrd="0" presId="urn:microsoft.com/office/officeart/2005/8/layout/hList3"/>
    <dgm:cxn modelId="{793A4300-FE81-46F0-A8E1-447CDBB5F417}" type="presParOf" srcId="{ACBF9825-8512-4BBC-B3EA-DF60F749558D}" destId="{97F081F7-48EF-4239-9BEC-F4BBC932B5B7}" srcOrd="1" destOrd="0" presId="urn:microsoft.com/office/officeart/2005/8/layout/hList3"/>
    <dgm:cxn modelId="{DDFED254-E2AD-4747-8E78-80FE83737A12}" type="presParOf" srcId="{97F081F7-48EF-4239-9BEC-F4BBC932B5B7}" destId="{804CEA7B-0697-48AA-9D9D-C378AA298572}" srcOrd="0" destOrd="0" presId="urn:microsoft.com/office/officeart/2005/8/layout/hList3"/>
    <dgm:cxn modelId="{6CADB19E-FFEE-42D7-8D41-A596DC6603E3}" type="presParOf" srcId="{97F081F7-48EF-4239-9BEC-F4BBC932B5B7}" destId="{ED50FCB8-EDF8-4BD2-AD4C-1D7D398F496E}" srcOrd="1" destOrd="0" presId="urn:microsoft.com/office/officeart/2005/8/layout/hList3"/>
    <dgm:cxn modelId="{D4021839-52E1-40D9-AC75-13819996FF4A}" type="presParOf" srcId="{97F081F7-48EF-4239-9BEC-F4BBC932B5B7}" destId="{8790BD96-6B87-4348-A191-2FAD69CDA9CC}" srcOrd="2" destOrd="0" presId="urn:microsoft.com/office/officeart/2005/8/layout/hList3"/>
    <dgm:cxn modelId="{D5F9E94E-4C04-442B-A6AC-3DD14089B14A}" type="presParOf" srcId="{ACBF9825-8512-4BBC-B3EA-DF60F749558D}" destId="{A7307497-D532-4378-82BF-9BD3E893079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9A8067-6C2A-4F06-A712-D0AC052EFCD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D03D0-E05D-4CB8-88F2-58379D199990}">
      <dgm:prSet phldrT="[Text]"/>
      <dgm:spPr/>
      <dgm:t>
        <a:bodyPr/>
        <a:lstStyle/>
        <a:p>
          <a:r>
            <a:rPr lang="en-US" dirty="0" smtClean="0"/>
            <a:t>Federal</a:t>
          </a:r>
          <a:endParaRPr lang="en-US" dirty="0"/>
        </a:p>
      </dgm:t>
    </dgm:pt>
    <dgm:pt modelId="{EEA5F080-81DA-419B-A0C7-32504058329F}" type="parTrans" cxnId="{03F6C6DC-1E14-4F46-A909-1AF1811FDF67}">
      <dgm:prSet/>
      <dgm:spPr/>
      <dgm:t>
        <a:bodyPr/>
        <a:lstStyle/>
        <a:p>
          <a:endParaRPr lang="en-US"/>
        </a:p>
      </dgm:t>
    </dgm:pt>
    <dgm:pt modelId="{84E867F5-1F1D-4410-A229-9D10B457EE9A}" type="sibTrans" cxnId="{03F6C6DC-1E14-4F46-A909-1AF1811FDF67}">
      <dgm:prSet/>
      <dgm:spPr/>
      <dgm:t>
        <a:bodyPr/>
        <a:lstStyle/>
        <a:p>
          <a:endParaRPr lang="en-US"/>
        </a:p>
      </dgm:t>
    </dgm:pt>
    <dgm:pt modelId="{587CF882-A9F2-46BE-8BD2-0C6714A46949}">
      <dgm:prSet phldrT="[Text]" custT="1"/>
      <dgm:spPr/>
      <dgm:t>
        <a:bodyPr/>
        <a:lstStyle/>
        <a:p>
          <a:pPr algn="ctr"/>
          <a:r>
            <a:rPr lang="en-US" sz="2000" dirty="0" smtClean="0"/>
            <a:t>Competitive: </a:t>
          </a:r>
        </a:p>
        <a:p>
          <a:pPr algn="ctr"/>
          <a:r>
            <a:rPr lang="en-US" sz="1600" dirty="0" smtClean="0"/>
            <a:t>e.g., Title V, TRIO grants, Early Head  Start, Title III HSI STEM</a:t>
          </a:r>
          <a:endParaRPr lang="en-US" sz="1600" dirty="0"/>
        </a:p>
      </dgm:t>
    </dgm:pt>
    <dgm:pt modelId="{E5FD02AE-5297-414F-9838-09A47C8B8642}" type="parTrans" cxnId="{7EAA698E-E524-4FA8-82AD-F0AF3CEF9CF1}">
      <dgm:prSet/>
      <dgm:spPr/>
      <dgm:t>
        <a:bodyPr/>
        <a:lstStyle/>
        <a:p>
          <a:endParaRPr lang="en-US"/>
        </a:p>
      </dgm:t>
    </dgm:pt>
    <dgm:pt modelId="{E6D5B1E5-A051-4950-88BC-12AF0F9218B4}" type="sibTrans" cxnId="{7EAA698E-E524-4FA8-82AD-F0AF3CEF9CF1}">
      <dgm:prSet/>
      <dgm:spPr/>
      <dgm:t>
        <a:bodyPr/>
        <a:lstStyle/>
        <a:p>
          <a:endParaRPr lang="en-US"/>
        </a:p>
      </dgm:t>
    </dgm:pt>
    <dgm:pt modelId="{4642C167-DD71-4168-9FC6-CC6DA9D9D66E}">
      <dgm:prSet phldrT="[Text]" custT="1"/>
      <dgm:spPr/>
      <dgm:t>
        <a:bodyPr/>
        <a:lstStyle/>
        <a:p>
          <a:r>
            <a:rPr lang="en-US" sz="2000" dirty="0" smtClean="0"/>
            <a:t>Allocation:</a:t>
          </a:r>
        </a:p>
        <a:p>
          <a:r>
            <a:rPr lang="en-US" sz="2000" dirty="0" smtClean="0"/>
            <a:t> </a:t>
          </a:r>
          <a:r>
            <a:rPr lang="en-US" sz="1600" dirty="0" smtClean="0"/>
            <a:t>e.g., WIA Adult Basic Education, VTEA Perkins, Financial Aid</a:t>
          </a:r>
          <a:endParaRPr lang="en-US" sz="1600" dirty="0"/>
        </a:p>
      </dgm:t>
    </dgm:pt>
    <dgm:pt modelId="{9AAC0A58-E0B9-406A-B38C-B1FCD8725B6B}" type="parTrans" cxnId="{BD4CB5B4-8D3A-48C2-B6FF-DE470153B7C3}">
      <dgm:prSet/>
      <dgm:spPr/>
      <dgm:t>
        <a:bodyPr/>
        <a:lstStyle/>
        <a:p>
          <a:endParaRPr lang="en-US"/>
        </a:p>
      </dgm:t>
    </dgm:pt>
    <dgm:pt modelId="{9DCC65EE-B338-441F-B705-0CE4AAC73DB1}" type="sibTrans" cxnId="{BD4CB5B4-8D3A-48C2-B6FF-DE470153B7C3}">
      <dgm:prSet/>
      <dgm:spPr/>
      <dgm:t>
        <a:bodyPr/>
        <a:lstStyle/>
        <a:p>
          <a:endParaRPr lang="en-US"/>
        </a:p>
      </dgm:t>
    </dgm:pt>
    <dgm:pt modelId="{87A3E681-0C48-4047-9EBB-FB04C7B9A4EE}">
      <dgm:prSet phldrT="[Text]"/>
      <dgm:spPr/>
      <dgm:t>
        <a:bodyPr/>
        <a:lstStyle/>
        <a:p>
          <a:r>
            <a:rPr lang="en-US" dirty="0" smtClean="0"/>
            <a:t>State</a:t>
          </a:r>
          <a:endParaRPr lang="en-US" dirty="0"/>
        </a:p>
      </dgm:t>
    </dgm:pt>
    <dgm:pt modelId="{A379F506-3787-4268-B93E-E4635F99C5B1}" type="parTrans" cxnId="{D0E6C2C7-9C3F-431C-A6D4-77A5A0DA687A}">
      <dgm:prSet/>
      <dgm:spPr/>
      <dgm:t>
        <a:bodyPr/>
        <a:lstStyle/>
        <a:p>
          <a:endParaRPr lang="en-US"/>
        </a:p>
      </dgm:t>
    </dgm:pt>
    <dgm:pt modelId="{150778CD-5448-45F8-9C05-8E34AAADD870}" type="sibTrans" cxnId="{D0E6C2C7-9C3F-431C-A6D4-77A5A0DA687A}">
      <dgm:prSet/>
      <dgm:spPr/>
      <dgm:t>
        <a:bodyPr/>
        <a:lstStyle/>
        <a:p>
          <a:endParaRPr lang="en-US"/>
        </a:p>
      </dgm:t>
    </dgm:pt>
    <dgm:pt modelId="{B9F6A772-9FF8-4EC4-BD3F-63804AE57717}">
      <dgm:prSet phldrT="[Text]" custT="1"/>
      <dgm:spPr/>
      <dgm:t>
        <a:bodyPr/>
        <a:lstStyle/>
        <a:p>
          <a:r>
            <a:rPr lang="en-US" sz="2000" dirty="0" smtClean="0"/>
            <a:t>Competitive: </a:t>
          </a:r>
        </a:p>
        <a:p>
          <a:r>
            <a:rPr lang="en-US" sz="1600" dirty="0" smtClean="0"/>
            <a:t>e.g., Career Technical Education, Workforce &amp; Economic Development</a:t>
          </a:r>
          <a:endParaRPr lang="en-US" sz="1600" dirty="0"/>
        </a:p>
      </dgm:t>
    </dgm:pt>
    <dgm:pt modelId="{F64BD5CD-1FBD-46CA-A1F3-B354CEB45D15}" type="parTrans" cxnId="{EC069BE2-661E-41EE-9411-77E256F93B19}">
      <dgm:prSet/>
      <dgm:spPr/>
      <dgm:t>
        <a:bodyPr/>
        <a:lstStyle/>
        <a:p>
          <a:endParaRPr lang="en-US"/>
        </a:p>
      </dgm:t>
    </dgm:pt>
    <dgm:pt modelId="{8698A064-020C-4C4C-9CF9-385993267CF1}" type="sibTrans" cxnId="{EC069BE2-661E-41EE-9411-77E256F93B19}">
      <dgm:prSet/>
      <dgm:spPr/>
      <dgm:t>
        <a:bodyPr/>
        <a:lstStyle/>
        <a:p>
          <a:endParaRPr lang="en-US"/>
        </a:p>
      </dgm:t>
    </dgm:pt>
    <dgm:pt modelId="{B80DE692-DCF1-4C2D-80DD-B2C8D18767EB}">
      <dgm:prSet phldrT="[Text]" custT="1"/>
      <dgm:spPr/>
      <dgm:t>
        <a:bodyPr/>
        <a:lstStyle/>
        <a:p>
          <a:r>
            <a:rPr lang="en-US" sz="2000" dirty="0" smtClean="0"/>
            <a:t>Allocation: </a:t>
          </a:r>
        </a:p>
        <a:p>
          <a:r>
            <a:rPr lang="en-US" sz="1600" dirty="0" smtClean="0"/>
            <a:t>e.g., Matriculation, Basic Skills Initiative, DSPS, EOPS, </a:t>
          </a:r>
          <a:r>
            <a:rPr lang="en-US" sz="1600" dirty="0" err="1" smtClean="0"/>
            <a:t>CalWORKs</a:t>
          </a:r>
          <a:endParaRPr lang="en-US" sz="2000" dirty="0"/>
        </a:p>
      </dgm:t>
    </dgm:pt>
    <dgm:pt modelId="{19F9A697-5934-4E58-AD2A-AC58C31A24DD}" type="parTrans" cxnId="{E6F444AC-2F8B-424A-98EC-486F414E9431}">
      <dgm:prSet/>
      <dgm:spPr/>
      <dgm:t>
        <a:bodyPr/>
        <a:lstStyle/>
        <a:p>
          <a:endParaRPr lang="en-US"/>
        </a:p>
      </dgm:t>
    </dgm:pt>
    <dgm:pt modelId="{5BC1D8F0-A72C-4B81-AB5C-BCC924D01F45}" type="sibTrans" cxnId="{E6F444AC-2F8B-424A-98EC-486F414E9431}">
      <dgm:prSet/>
      <dgm:spPr/>
      <dgm:t>
        <a:bodyPr/>
        <a:lstStyle/>
        <a:p>
          <a:endParaRPr lang="en-US"/>
        </a:p>
      </dgm:t>
    </dgm:pt>
    <dgm:pt modelId="{675F89CE-10AC-410B-BE88-5FF0553322EB}">
      <dgm:prSet phldrT="[Text]"/>
      <dgm:spPr/>
      <dgm:t>
        <a:bodyPr/>
        <a:lstStyle/>
        <a:p>
          <a:r>
            <a:rPr lang="en-US" dirty="0" smtClean="0"/>
            <a:t>Local</a:t>
          </a:r>
          <a:endParaRPr lang="en-US" dirty="0"/>
        </a:p>
      </dgm:t>
    </dgm:pt>
    <dgm:pt modelId="{020DBF4C-E18C-4CF6-8420-F500B3F2FCA4}" type="parTrans" cxnId="{1D6EB249-4EAE-40BA-8014-A873B52DE5C4}">
      <dgm:prSet/>
      <dgm:spPr/>
      <dgm:t>
        <a:bodyPr/>
        <a:lstStyle/>
        <a:p>
          <a:endParaRPr lang="en-US"/>
        </a:p>
      </dgm:t>
    </dgm:pt>
    <dgm:pt modelId="{DBA39DC5-E4BF-47DF-AE6F-6DA66AB4BC67}" type="sibTrans" cxnId="{1D6EB249-4EAE-40BA-8014-A873B52DE5C4}">
      <dgm:prSet/>
      <dgm:spPr/>
      <dgm:t>
        <a:bodyPr/>
        <a:lstStyle/>
        <a:p>
          <a:endParaRPr lang="en-US"/>
        </a:p>
      </dgm:t>
    </dgm:pt>
    <dgm:pt modelId="{0819ABB6-5194-414C-9D4E-29E6F8C80E47}">
      <dgm:prSet phldrT="[Text]" custT="1"/>
      <dgm:spPr/>
      <dgm:t>
        <a:bodyPr/>
        <a:lstStyle/>
        <a:p>
          <a:r>
            <a:rPr lang="en-US" sz="2000" dirty="0" smtClean="0"/>
            <a:t>Competitive: </a:t>
          </a:r>
        </a:p>
        <a:p>
          <a:r>
            <a:rPr lang="en-US" sz="1600" dirty="0" smtClean="0"/>
            <a:t>e.g., Various Child Development Projects, Lumina,  State Farm </a:t>
          </a:r>
          <a:endParaRPr lang="en-US" sz="2000" dirty="0"/>
        </a:p>
      </dgm:t>
    </dgm:pt>
    <dgm:pt modelId="{170249B7-5604-4654-85F1-80BCF359120F}" type="parTrans" cxnId="{5715F4C7-8B0A-415C-9F08-A85AF8CD598F}">
      <dgm:prSet/>
      <dgm:spPr/>
      <dgm:t>
        <a:bodyPr/>
        <a:lstStyle/>
        <a:p>
          <a:endParaRPr lang="en-US"/>
        </a:p>
      </dgm:t>
    </dgm:pt>
    <dgm:pt modelId="{C6DA4D1B-E11E-48C5-B363-614E9B68C1D3}" type="sibTrans" cxnId="{5715F4C7-8B0A-415C-9F08-A85AF8CD598F}">
      <dgm:prSet/>
      <dgm:spPr/>
      <dgm:t>
        <a:bodyPr/>
        <a:lstStyle/>
        <a:p>
          <a:endParaRPr lang="en-US"/>
        </a:p>
      </dgm:t>
    </dgm:pt>
    <dgm:pt modelId="{79F91C50-751C-4092-A387-266E095CD8EF}">
      <dgm:prSet phldrT="[Text]" custT="1"/>
      <dgm:spPr/>
      <dgm:t>
        <a:bodyPr/>
        <a:lstStyle/>
        <a:p>
          <a:r>
            <a:rPr lang="en-US" sz="2000" dirty="0" smtClean="0"/>
            <a:t>Program Income and/or Contributions</a:t>
          </a:r>
          <a:endParaRPr lang="en-US" sz="2000" dirty="0"/>
        </a:p>
      </dgm:t>
    </dgm:pt>
    <dgm:pt modelId="{EF7FBEEF-3B06-410A-A9CF-749E20130F11}" type="parTrans" cxnId="{A31A0DA9-9990-4915-89F5-AF1AC987C228}">
      <dgm:prSet/>
      <dgm:spPr/>
      <dgm:t>
        <a:bodyPr/>
        <a:lstStyle/>
        <a:p>
          <a:endParaRPr lang="en-US"/>
        </a:p>
      </dgm:t>
    </dgm:pt>
    <dgm:pt modelId="{86C9ADFC-EADE-472F-B63B-116BDE2BB2A9}" type="sibTrans" cxnId="{A31A0DA9-9990-4915-89F5-AF1AC987C228}">
      <dgm:prSet/>
      <dgm:spPr/>
      <dgm:t>
        <a:bodyPr/>
        <a:lstStyle/>
        <a:p>
          <a:endParaRPr lang="en-US"/>
        </a:p>
      </dgm:t>
    </dgm:pt>
    <dgm:pt modelId="{035029BE-5C4B-413E-B6D5-9936F89EAD71}" type="pres">
      <dgm:prSet presAssocID="{3A9A8067-6C2A-4F06-A712-D0AC052EFCD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1BAC4A-5BEA-48C0-9C7A-272C1DCF95B4}" type="pres">
      <dgm:prSet presAssocID="{563D03D0-E05D-4CB8-88F2-58379D199990}" presName="compNode" presStyleCnt="0"/>
      <dgm:spPr/>
    </dgm:pt>
    <dgm:pt modelId="{6CDB46F1-81B2-4541-ACFA-3C3DBBFF844C}" type="pres">
      <dgm:prSet presAssocID="{563D03D0-E05D-4CB8-88F2-58379D199990}" presName="aNode" presStyleLbl="bgShp" presStyleIdx="0" presStyleCnt="3"/>
      <dgm:spPr/>
      <dgm:t>
        <a:bodyPr/>
        <a:lstStyle/>
        <a:p>
          <a:endParaRPr lang="en-US"/>
        </a:p>
      </dgm:t>
    </dgm:pt>
    <dgm:pt modelId="{8337E85D-5685-4D4E-AB2E-F75ED1095F2B}" type="pres">
      <dgm:prSet presAssocID="{563D03D0-E05D-4CB8-88F2-58379D199990}" presName="textNode" presStyleLbl="bgShp" presStyleIdx="0" presStyleCnt="3"/>
      <dgm:spPr/>
      <dgm:t>
        <a:bodyPr/>
        <a:lstStyle/>
        <a:p>
          <a:endParaRPr lang="en-US"/>
        </a:p>
      </dgm:t>
    </dgm:pt>
    <dgm:pt modelId="{93DAA5A2-D251-425B-959F-C09F0F76A964}" type="pres">
      <dgm:prSet presAssocID="{563D03D0-E05D-4CB8-88F2-58379D199990}" presName="compChildNode" presStyleCnt="0"/>
      <dgm:spPr/>
    </dgm:pt>
    <dgm:pt modelId="{56ABED5A-CA87-4D36-96F1-A89114FA500E}" type="pres">
      <dgm:prSet presAssocID="{563D03D0-E05D-4CB8-88F2-58379D199990}" presName="theInnerList" presStyleCnt="0"/>
      <dgm:spPr/>
    </dgm:pt>
    <dgm:pt modelId="{61A4C266-CE9C-4E05-84CB-C8669011AF6B}" type="pres">
      <dgm:prSet presAssocID="{587CF882-A9F2-46BE-8BD2-0C6714A46949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3FC29A-9FAE-4AE8-9917-208ECB6B7829}" type="pres">
      <dgm:prSet presAssocID="{587CF882-A9F2-46BE-8BD2-0C6714A46949}" presName="aSpace2" presStyleCnt="0"/>
      <dgm:spPr/>
    </dgm:pt>
    <dgm:pt modelId="{E8171072-FBD7-4FFA-ABDB-01B586C4F934}" type="pres">
      <dgm:prSet presAssocID="{4642C167-DD71-4168-9FC6-CC6DA9D9D66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5B105-F744-4782-88BB-65CA679513DA}" type="pres">
      <dgm:prSet presAssocID="{563D03D0-E05D-4CB8-88F2-58379D199990}" presName="aSpace" presStyleCnt="0"/>
      <dgm:spPr/>
    </dgm:pt>
    <dgm:pt modelId="{97F169B0-903E-4C1D-AE52-A259F51976D8}" type="pres">
      <dgm:prSet presAssocID="{87A3E681-0C48-4047-9EBB-FB04C7B9A4EE}" presName="compNode" presStyleCnt="0"/>
      <dgm:spPr/>
    </dgm:pt>
    <dgm:pt modelId="{2ED5E094-DA81-4B74-A8B4-93BEDCBE68A3}" type="pres">
      <dgm:prSet presAssocID="{87A3E681-0C48-4047-9EBB-FB04C7B9A4EE}" presName="aNode" presStyleLbl="bgShp" presStyleIdx="1" presStyleCnt="3"/>
      <dgm:spPr/>
      <dgm:t>
        <a:bodyPr/>
        <a:lstStyle/>
        <a:p>
          <a:endParaRPr lang="en-US"/>
        </a:p>
      </dgm:t>
    </dgm:pt>
    <dgm:pt modelId="{6FADF2B0-90AA-4A19-B50D-66CCAEBCBEA4}" type="pres">
      <dgm:prSet presAssocID="{87A3E681-0C48-4047-9EBB-FB04C7B9A4EE}" presName="textNode" presStyleLbl="bgShp" presStyleIdx="1" presStyleCnt="3"/>
      <dgm:spPr/>
      <dgm:t>
        <a:bodyPr/>
        <a:lstStyle/>
        <a:p>
          <a:endParaRPr lang="en-US"/>
        </a:p>
      </dgm:t>
    </dgm:pt>
    <dgm:pt modelId="{73B8234E-C31B-4BE4-9506-E4819D8EE600}" type="pres">
      <dgm:prSet presAssocID="{87A3E681-0C48-4047-9EBB-FB04C7B9A4EE}" presName="compChildNode" presStyleCnt="0"/>
      <dgm:spPr/>
    </dgm:pt>
    <dgm:pt modelId="{55039103-94DE-41B9-82EF-089988BAC2E9}" type="pres">
      <dgm:prSet presAssocID="{87A3E681-0C48-4047-9EBB-FB04C7B9A4EE}" presName="theInnerList" presStyleCnt="0"/>
      <dgm:spPr/>
    </dgm:pt>
    <dgm:pt modelId="{699C5729-E63E-4B85-8EB1-004D03C6485E}" type="pres">
      <dgm:prSet presAssocID="{B9F6A772-9FF8-4EC4-BD3F-63804AE57717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7D3AC-4988-4758-95C9-9B5D020A70EE}" type="pres">
      <dgm:prSet presAssocID="{B9F6A772-9FF8-4EC4-BD3F-63804AE57717}" presName="aSpace2" presStyleCnt="0"/>
      <dgm:spPr/>
    </dgm:pt>
    <dgm:pt modelId="{D838E3E6-7DA0-4A7B-88B3-66E1A18BB454}" type="pres">
      <dgm:prSet presAssocID="{B80DE692-DCF1-4C2D-80DD-B2C8D18767EB}" presName="childNode" presStyleLbl="node1" presStyleIdx="3" presStyleCnt="6" custScaleY="1001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3E703-FEC0-4540-9C02-6023DF4F0BD1}" type="pres">
      <dgm:prSet presAssocID="{87A3E681-0C48-4047-9EBB-FB04C7B9A4EE}" presName="aSpace" presStyleCnt="0"/>
      <dgm:spPr/>
    </dgm:pt>
    <dgm:pt modelId="{1BA9C9FF-38A2-4EEA-81C5-A7F2D5A34738}" type="pres">
      <dgm:prSet presAssocID="{675F89CE-10AC-410B-BE88-5FF0553322EB}" presName="compNode" presStyleCnt="0"/>
      <dgm:spPr/>
    </dgm:pt>
    <dgm:pt modelId="{302B1059-B8DA-477D-99FE-05ABB1EC1642}" type="pres">
      <dgm:prSet presAssocID="{675F89CE-10AC-410B-BE88-5FF0553322EB}" presName="aNode" presStyleLbl="bgShp" presStyleIdx="2" presStyleCnt="3"/>
      <dgm:spPr/>
      <dgm:t>
        <a:bodyPr/>
        <a:lstStyle/>
        <a:p>
          <a:endParaRPr lang="en-US"/>
        </a:p>
      </dgm:t>
    </dgm:pt>
    <dgm:pt modelId="{881B22A5-430C-4392-B428-93DEC78FF163}" type="pres">
      <dgm:prSet presAssocID="{675F89CE-10AC-410B-BE88-5FF0553322EB}" presName="textNode" presStyleLbl="bgShp" presStyleIdx="2" presStyleCnt="3"/>
      <dgm:spPr/>
      <dgm:t>
        <a:bodyPr/>
        <a:lstStyle/>
        <a:p>
          <a:endParaRPr lang="en-US"/>
        </a:p>
      </dgm:t>
    </dgm:pt>
    <dgm:pt modelId="{D752342C-1527-4E02-AF3A-F70E80B47879}" type="pres">
      <dgm:prSet presAssocID="{675F89CE-10AC-410B-BE88-5FF0553322EB}" presName="compChildNode" presStyleCnt="0"/>
      <dgm:spPr/>
    </dgm:pt>
    <dgm:pt modelId="{EBC85688-60B7-4F82-AEE8-567823212934}" type="pres">
      <dgm:prSet presAssocID="{675F89CE-10AC-410B-BE88-5FF0553322EB}" presName="theInnerList" presStyleCnt="0"/>
      <dgm:spPr/>
    </dgm:pt>
    <dgm:pt modelId="{31689AA7-DA54-4468-90D9-B9873180A01B}" type="pres">
      <dgm:prSet presAssocID="{0819ABB6-5194-414C-9D4E-29E6F8C80E47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102B5-EB0B-468C-B163-691206413CAA}" type="pres">
      <dgm:prSet presAssocID="{0819ABB6-5194-414C-9D4E-29E6F8C80E47}" presName="aSpace2" presStyleCnt="0"/>
      <dgm:spPr/>
    </dgm:pt>
    <dgm:pt modelId="{EB37A1BA-E63E-4DDC-B570-95F18B38084C}" type="pres">
      <dgm:prSet presAssocID="{79F91C50-751C-4092-A387-266E095CD8EF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069BE2-661E-41EE-9411-77E256F93B19}" srcId="{87A3E681-0C48-4047-9EBB-FB04C7B9A4EE}" destId="{B9F6A772-9FF8-4EC4-BD3F-63804AE57717}" srcOrd="0" destOrd="0" parTransId="{F64BD5CD-1FBD-46CA-A1F3-B354CEB45D15}" sibTransId="{8698A064-020C-4C4C-9CF9-385993267CF1}"/>
    <dgm:cxn modelId="{61860A27-D5EE-45FC-A5BB-86C098C983DE}" type="presOf" srcId="{87A3E681-0C48-4047-9EBB-FB04C7B9A4EE}" destId="{2ED5E094-DA81-4B74-A8B4-93BEDCBE68A3}" srcOrd="0" destOrd="0" presId="urn:microsoft.com/office/officeart/2005/8/layout/lProcess2"/>
    <dgm:cxn modelId="{5715F4C7-8B0A-415C-9F08-A85AF8CD598F}" srcId="{675F89CE-10AC-410B-BE88-5FF0553322EB}" destId="{0819ABB6-5194-414C-9D4E-29E6F8C80E47}" srcOrd="0" destOrd="0" parTransId="{170249B7-5604-4654-85F1-80BCF359120F}" sibTransId="{C6DA4D1B-E11E-48C5-B363-614E9B68C1D3}"/>
    <dgm:cxn modelId="{867D384B-59C7-4B6E-A519-23EF0B22D0D1}" type="presOf" srcId="{79F91C50-751C-4092-A387-266E095CD8EF}" destId="{EB37A1BA-E63E-4DDC-B570-95F18B38084C}" srcOrd="0" destOrd="0" presId="urn:microsoft.com/office/officeart/2005/8/layout/lProcess2"/>
    <dgm:cxn modelId="{A31A0DA9-9990-4915-89F5-AF1AC987C228}" srcId="{675F89CE-10AC-410B-BE88-5FF0553322EB}" destId="{79F91C50-751C-4092-A387-266E095CD8EF}" srcOrd="1" destOrd="0" parTransId="{EF7FBEEF-3B06-410A-A9CF-749E20130F11}" sibTransId="{86C9ADFC-EADE-472F-B63B-116BDE2BB2A9}"/>
    <dgm:cxn modelId="{E5DCC78F-0D34-40E5-BCFF-1BB00E5FC368}" type="presOf" srcId="{675F89CE-10AC-410B-BE88-5FF0553322EB}" destId="{302B1059-B8DA-477D-99FE-05ABB1EC1642}" srcOrd="0" destOrd="0" presId="urn:microsoft.com/office/officeart/2005/8/layout/lProcess2"/>
    <dgm:cxn modelId="{BE7430E3-63EE-40FD-AF94-5B23A4D6DFB2}" type="presOf" srcId="{3A9A8067-6C2A-4F06-A712-D0AC052EFCDD}" destId="{035029BE-5C4B-413E-B6D5-9936F89EAD71}" srcOrd="0" destOrd="0" presId="urn:microsoft.com/office/officeart/2005/8/layout/lProcess2"/>
    <dgm:cxn modelId="{FC3428DA-494E-4DD9-B4D9-08315ADD56E3}" type="presOf" srcId="{563D03D0-E05D-4CB8-88F2-58379D199990}" destId="{6CDB46F1-81B2-4541-ACFA-3C3DBBFF844C}" srcOrd="0" destOrd="0" presId="urn:microsoft.com/office/officeart/2005/8/layout/lProcess2"/>
    <dgm:cxn modelId="{7EAA698E-E524-4FA8-82AD-F0AF3CEF9CF1}" srcId="{563D03D0-E05D-4CB8-88F2-58379D199990}" destId="{587CF882-A9F2-46BE-8BD2-0C6714A46949}" srcOrd="0" destOrd="0" parTransId="{E5FD02AE-5297-414F-9838-09A47C8B8642}" sibTransId="{E6D5B1E5-A051-4950-88BC-12AF0F9218B4}"/>
    <dgm:cxn modelId="{F31E646E-5AE7-4FF5-AC11-E1063F29A634}" type="presOf" srcId="{0819ABB6-5194-414C-9D4E-29E6F8C80E47}" destId="{31689AA7-DA54-4468-90D9-B9873180A01B}" srcOrd="0" destOrd="0" presId="urn:microsoft.com/office/officeart/2005/8/layout/lProcess2"/>
    <dgm:cxn modelId="{03F6C6DC-1E14-4F46-A909-1AF1811FDF67}" srcId="{3A9A8067-6C2A-4F06-A712-D0AC052EFCDD}" destId="{563D03D0-E05D-4CB8-88F2-58379D199990}" srcOrd="0" destOrd="0" parTransId="{EEA5F080-81DA-419B-A0C7-32504058329F}" sibTransId="{84E867F5-1F1D-4410-A229-9D10B457EE9A}"/>
    <dgm:cxn modelId="{935F27AE-5D54-42EF-A03B-34067968E6D5}" type="presOf" srcId="{587CF882-A9F2-46BE-8BD2-0C6714A46949}" destId="{61A4C266-CE9C-4E05-84CB-C8669011AF6B}" srcOrd="0" destOrd="0" presId="urn:microsoft.com/office/officeart/2005/8/layout/lProcess2"/>
    <dgm:cxn modelId="{04B8DD67-8A79-4BD6-8B9B-E0E91BCEFB19}" type="presOf" srcId="{563D03D0-E05D-4CB8-88F2-58379D199990}" destId="{8337E85D-5685-4D4E-AB2E-F75ED1095F2B}" srcOrd="1" destOrd="0" presId="urn:microsoft.com/office/officeart/2005/8/layout/lProcess2"/>
    <dgm:cxn modelId="{1D6EB249-4EAE-40BA-8014-A873B52DE5C4}" srcId="{3A9A8067-6C2A-4F06-A712-D0AC052EFCDD}" destId="{675F89CE-10AC-410B-BE88-5FF0553322EB}" srcOrd="2" destOrd="0" parTransId="{020DBF4C-E18C-4CF6-8420-F500B3F2FCA4}" sibTransId="{DBA39DC5-E4BF-47DF-AE6F-6DA66AB4BC67}"/>
    <dgm:cxn modelId="{B21A5F96-D84B-4BBB-96D5-CE25F6987ACA}" type="presOf" srcId="{B9F6A772-9FF8-4EC4-BD3F-63804AE57717}" destId="{699C5729-E63E-4B85-8EB1-004D03C6485E}" srcOrd="0" destOrd="0" presId="urn:microsoft.com/office/officeart/2005/8/layout/lProcess2"/>
    <dgm:cxn modelId="{E6F444AC-2F8B-424A-98EC-486F414E9431}" srcId="{87A3E681-0C48-4047-9EBB-FB04C7B9A4EE}" destId="{B80DE692-DCF1-4C2D-80DD-B2C8D18767EB}" srcOrd="1" destOrd="0" parTransId="{19F9A697-5934-4E58-AD2A-AC58C31A24DD}" sibTransId="{5BC1D8F0-A72C-4B81-AB5C-BCC924D01F45}"/>
    <dgm:cxn modelId="{BD4CB5B4-8D3A-48C2-B6FF-DE470153B7C3}" srcId="{563D03D0-E05D-4CB8-88F2-58379D199990}" destId="{4642C167-DD71-4168-9FC6-CC6DA9D9D66E}" srcOrd="1" destOrd="0" parTransId="{9AAC0A58-E0B9-406A-B38C-B1FCD8725B6B}" sibTransId="{9DCC65EE-B338-441F-B705-0CE4AAC73DB1}"/>
    <dgm:cxn modelId="{9F83B626-E736-43EC-B8B8-453A26FFE2C9}" type="presOf" srcId="{87A3E681-0C48-4047-9EBB-FB04C7B9A4EE}" destId="{6FADF2B0-90AA-4A19-B50D-66CCAEBCBEA4}" srcOrd="1" destOrd="0" presId="urn:microsoft.com/office/officeart/2005/8/layout/lProcess2"/>
    <dgm:cxn modelId="{D0E6C2C7-9C3F-431C-A6D4-77A5A0DA687A}" srcId="{3A9A8067-6C2A-4F06-A712-D0AC052EFCDD}" destId="{87A3E681-0C48-4047-9EBB-FB04C7B9A4EE}" srcOrd="1" destOrd="0" parTransId="{A379F506-3787-4268-B93E-E4635F99C5B1}" sibTransId="{150778CD-5448-45F8-9C05-8E34AAADD870}"/>
    <dgm:cxn modelId="{D5061056-FCEF-4085-BC95-E4670F561F3E}" type="presOf" srcId="{B80DE692-DCF1-4C2D-80DD-B2C8D18767EB}" destId="{D838E3E6-7DA0-4A7B-88B3-66E1A18BB454}" srcOrd="0" destOrd="0" presId="urn:microsoft.com/office/officeart/2005/8/layout/lProcess2"/>
    <dgm:cxn modelId="{FA8DC272-FA40-4A69-9CDE-F70601ED6B2C}" type="presOf" srcId="{4642C167-DD71-4168-9FC6-CC6DA9D9D66E}" destId="{E8171072-FBD7-4FFA-ABDB-01B586C4F934}" srcOrd="0" destOrd="0" presId="urn:microsoft.com/office/officeart/2005/8/layout/lProcess2"/>
    <dgm:cxn modelId="{41A41B8C-9BF8-4C8B-A89B-B4533E3C2973}" type="presOf" srcId="{675F89CE-10AC-410B-BE88-5FF0553322EB}" destId="{881B22A5-430C-4392-B428-93DEC78FF163}" srcOrd="1" destOrd="0" presId="urn:microsoft.com/office/officeart/2005/8/layout/lProcess2"/>
    <dgm:cxn modelId="{6AC6AC97-0826-44B7-B5F9-00528477E0B0}" type="presParOf" srcId="{035029BE-5C4B-413E-B6D5-9936F89EAD71}" destId="{711BAC4A-5BEA-48C0-9C7A-272C1DCF95B4}" srcOrd="0" destOrd="0" presId="urn:microsoft.com/office/officeart/2005/8/layout/lProcess2"/>
    <dgm:cxn modelId="{A23D1A8A-772D-48F8-A36E-AA2A3CF79436}" type="presParOf" srcId="{711BAC4A-5BEA-48C0-9C7A-272C1DCF95B4}" destId="{6CDB46F1-81B2-4541-ACFA-3C3DBBFF844C}" srcOrd="0" destOrd="0" presId="urn:microsoft.com/office/officeart/2005/8/layout/lProcess2"/>
    <dgm:cxn modelId="{0FDDF2FF-AB8F-4606-B687-57066A1D716F}" type="presParOf" srcId="{711BAC4A-5BEA-48C0-9C7A-272C1DCF95B4}" destId="{8337E85D-5685-4D4E-AB2E-F75ED1095F2B}" srcOrd="1" destOrd="0" presId="urn:microsoft.com/office/officeart/2005/8/layout/lProcess2"/>
    <dgm:cxn modelId="{8D52F2D2-2C51-449B-960E-BEDCF968F9F6}" type="presParOf" srcId="{711BAC4A-5BEA-48C0-9C7A-272C1DCF95B4}" destId="{93DAA5A2-D251-425B-959F-C09F0F76A964}" srcOrd="2" destOrd="0" presId="urn:microsoft.com/office/officeart/2005/8/layout/lProcess2"/>
    <dgm:cxn modelId="{9C980412-705C-48E8-8E5A-DD6434C44DBF}" type="presParOf" srcId="{93DAA5A2-D251-425B-959F-C09F0F76A964}" destId="{56ABED5A-CA87-4D36-96F1-A89114FA500E}" srcOrd="0" destOrd="0" presId="urn:microsoft.com/office/officeart/2005/8/layout/lProcess2"/>
    <dgm:cxn modelId="{E79CF300-FE56-410A-B4FC-25AE4DAF04A8}" type="presParOf" srcId="{56ABED5A-CA87-4D36-96F1-A89114FA500E}" destId="{61A4C266-CE9C-4E05-84CB-C8669011AF6B}" srcOrd="0" destOrd="0" presId="urn:microsoft.com/office/officeart/2005/8/layout/lProcess2"/>
    <dgm:cxn modelId="{4857CC6F-24CB-4E6F-BE03-8CB869BEE3A4}" type="presParOf" srcId="{56ABED5A-CA87-4D36-96F1-A89114FA500E}" destId="{AC3FC29A-9FAE-4AE8-9917-208ECB6B7829}" srcOrd="1" destOrd="0" presId="urn:microsoft.com/office/officeart/2005/8/layout/lProcess2"/>
    <dgm:cxn modelId="{1279AB70-9B17-439F-9F2F-2718FD465BDF}" type="presParOf" srcId="{56ABED5A-CA87-4D36-96F1-A89114FA500E}" destId="{E8171072-FBD7-4FFA-ABDB-01B586C4F934}" srcOrd="2" destOrd="0" presId="urn:microsoft.com/office/officeart/2005/8/layout/lProcess2"/>
    <dgm:cxn modelId="{176D81BD-7637-4808-9552-8E6E80C98ADE}" type="presParOf" srcId="{035029BE-5C4B-413E-B6D5-9936F89EAD71}" destId="{5D15B105-F744-4782-88BB-65CA679513DA}" srcOrd="1" destOrd="0" presId="urn:microsoft.com/office/officeart/2005/8/layout/lProcess2"/>
    <dgm:cxn modelId="{59F6EDFD-CE9A-4165-9F9B-9E7D1F076276}" type="presParOf" srcId="{035029BE-5C4B-413E-B6D5-9936F89EAD71}" destId="{97F169B0-903E-4C1D-AE52-A259F51976D8}" srcOrd="2" destOrd="0" presId="urn:microsoft.com/office/officeart/2005/8/layout/lProcess2"/>
    <dgm:cxn modelId="{393A0226-A70E-4545-B019-E2D9FA999EE9}" type="presParOf" srcId="{97F169B0-903E-4C1D-AE52-A259F51976D8}" destId="{2ED5E094-DA81-4B74-A8B4-93BEDCBE68A3}" srcOrd="0" destOrd="0" presId="urn:microsoft.com/office/officeart/2005/8/layout/lProcess2"/>
    <dgm:cxn modelId="{9E5E931A-3B58-48C9-B6F1-996F0570C4AC}" type="presParOf" srcId="{97F169B0-903E-4C1D-AE52-A259F51976D8}" destId="{6FADF2B0-90AA-4A19-B50D-66CCAEBCBEA4}" srcOrd="1" destOrd="0" presId="urn:microsoft.com/office/officeart/2005/8/layout/lProcess2"/>
    <dgm:cxn modelId="{DCC114D7-F4F9-430F-9EDA-D420621B1B39}" type="presParOf" srcId="{97F169B0-903E-4C1D-AE52-A259F51976D8}" destId="{73B8234E-C31B-4BE4-9506-E4819D8EE600}" srcOrd="2" destOrd="0" presId="urn:microsoft.com/office/officeart/2005/8/layout/lProcess2"/>
    <dgm:cxn modelId="{6A6D0550-DF69-4417-BAF4-43EDEE42B0ED}" type="presParOf" srcId="{73B8234E-C31B-4BE4-9506-E4819D8EE600}" destId="{55039103-94DE-41B9-82EF-089988BAC2E9}" srcOrd="0" destOrd="0" presId="urn:microsoft.com/office/officeart/2005/8/layout/lProcess2"/>
    <dgm:cxn modelId="{1949EAB3-232E-42EB-BA23-3CEA274E9FED}" type="presParOf" srcId="{55039103-94DE-41B9-82EF-089988BAC2E9}" destId="{699C5729-E63E-4B85-8EB1-004D03C6485E}" srcOrd="0" destOrd="0" presId="urn:microsoft.com/office/officeart/2005/8/layout/lProcess2"/>
    <dgm:cxn modelId="{980CCFAB-0DE4-491D-8E3A-7945AD465463}" type="presParOf" srcId="{55039103-94DE-41B9-82EF-089988BAC2E9}" destId="{6DD7D3AC-4988-4758-95C9-9B5D020A70EE}" srcOrd="1" destOrd="0" presId="urn:microsoft.com/office/officeart/2005/8/layout/lProcess2"/>
    <dgm:cxn modelId="{A8A722CD-9397-4100-AEF0-8B40DF4E25CF}" type="presParOf" srcId="{55039103-94DE-41B9-82EF-089988BAC2E9}" destId="{D838E3E6-7DA0-4A7B-88B3-66E1A18BB454}" srcOrd="2" destOrd="0" presId="urn:microsoft.com/office/officeart/2005/8/layout/lProcess2"/>
    <dgm:cxn modelId="{3FCCEE4A-CC21-4378-BC06-DF6CBDEDC09A}" type="presParOf" srcId="{035029BE-5C4B-413E-B6D5-9936F89EAD71}" destId="{A233E703-FEC0-4540-9C02-6023DF4F0BD1}" srcOrd="3" destOrd="0" presId="urn:microsoft.com/office/officeart/2005/8/layout/lProcess2"/>
    <dgm:cxn modelId="{394D47A5-1FBB-49D6-B753-D4AE27411C26}" type="presParOf" srcId="{035029BE-5C4B-413E-B6D5-9936F89EAD71}" destId="{1BA9C9FF-38A2-4EEA-81C5-A7F2D5A34738}" srcOrd="4" destOrd="0" presId="urn:microsoft.com/office/officeart/2005/8/layout/lProcess2"/>
    <dgm:cxn modelId="{1EEBCE5A-B660-404B-B9F1-C69B09EE932A}" type="presParOf" srcId="{1BA9C9FF-38A2-4EEA-81C5-A7F2D5A34738}" destId="{302B1059-B8DA-477D-99FE-05ABB1EC1642}" srcOrd="0" destOrd="0" presId="urn:microsoft.com/office/officeart/2005/8/layout/lProcess2"/>
    <dgm:cxn modelId="{31A8A5F8-5088-4856-9688-0F52A22AE743}" type="presParOf" srcId="{1BA9C9FF-38A2-4EEA-81C5-A7F2D5A34738}" destId="{881B22A5-430C-4392-B428-93DEC78FF163}" srcOrd="1" destOrd="0" presId="urn:microsoft.com/office/officeart/2005/8/layout/lProcess2"/>
    <dgm:cxn modelId="{731CB0D0-788B-4220-9C36-8B24EFBD7511}" type="presParOf" srcId="{1BA9C9FF-38A2-4EEA-81C5-A7F2D5A34738}" destId="{D752342C-1527-4E02-AF3A-F70E80B47879}" srcOrd="2" destOrd="0" presId="urn:microsoft.com/office/officeart/2005/8/layout/lProcess2"/>
    <dgm:cxn modelId="{04B4BA8B-2CF2-44E0-A7A3-061BC2A4E65E}" type="presParOf" srcId="{D752342C-1527-4E02-AF3A-F70E80B47879}" destId="{EBC85688-60B7-4F82-AEE8-567823212934}" srcOrd="0" destOrd="0" presId="urn:microsoft.com/office/officeart/2005/8/layout/lProcess2"/>
    <dgm:cxn modelId="{146D1EA5-542B-463A-87E7-36DCC3D0C219}" type="presParOf" srcId="{EBC85688-60B7-4F82-AEE8-567823212934}" destId="{31689AA7-DA54-4468-90D9-B9873180A01B}" srcOrd="0" destOrd="0" presId="urn:microsoft.com/office/officeart/2005/8/layout/lProcess2"/>
    <dgm:cxn modelId="{8DE3F551-DED7-4ECD-A784-0FD239365BBE}" type="presParOf" srcId="{EBC85688-60B7-4F82-AEE8-567823212934}" destId="{DDB102B5-EB0B-468C-B163-691206413CAA}" srcOrd="1" destOrd="0" presId="urn:microsoft.com/office/officeart/2005/8/layout/lProcess2"/>
    <dgm:cxn modelId="{AA402CD0-65CA-468E-944B-13BD05DB060C}" type="presParOf" srcId="{EBC85688-60B7-4F82-AEE8-567823212934}" destId="{EB37A1BA-E63E-4DDC-B570-95F18B38084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751FBB-12C5-4010-B6B6-CB4E33E5EECF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B90DAA-B63B-4D2C-AC1B-D229A69E560F}">
      <dgm:prSet phldrT="[Text]" custT="1"/>
      <dgm:spPr/>
      <dgm:t>
        <a:bodyPr/>
        <a:lstStyle/>
        <a:p>
          <a:r>
            <a:rPr lang="en-US" sz="2000" dirty="0" smtClean="0"/>
            <a:t>Apply for a grant</a:t>
          </a:r>
          <a:endParaRPr lang="en-US" sz="2000" dirty="0"/>
        </a:p>
      </dgm:t>
    </dgm:pt>
    <dgm:pt modelId="{A2DD812B-640E-4F85-8008-92D23B3C5AB4}" type="parTrans" cxnId="{13F8CF5E-9E74-47E1-8C20-FBD41A58ED23}">
      <dgm:prSet/>
      <dgm:spPr/>
      <dgm:t>
        <a:bodyPr/>
        <a:lstStyle/>
        <a:p>
          <a:endParaRPr lang="en-US"/>
        </a:p>
      </dgm:t>
    </dgm:pt>
    <dgm:pt modelId="{008C7E74-1C48-4124-99CA-CAF8A82B2FF9}" type="sibTrans" cxnId="{13F8CF5E-9E74-47E1-8C20-FBD41A58ED23}">
      <dgm:prSet/>
      <dgm:spPr/>
      <dgm:t>
        <a:bodyPr/>
        <a:lstStyle/>
        <a:p>
          <a:endParaRPr lang="en-US"/>
        </a:p>
      </dgm:t>
    </dgm:pt>
    <dgm:pt modelId="{13B3393B-4DC3-4008-BF63-053241223094}">
      <dgm:prSet phldrT="[Text]" custT="1"/>
      <dgm:spPr/>
      <dgm:t>
        <a:bodyPr/>
        <a:lstStyle/>
        <a:p>
          <a:r>
            <a:rPr lang="en-US" sz="2000" dirty="0" smtClean="0"/>
            <a:t>Receive grant award</a:t>
          </a:r>
          <a:endParaRPr lang="en-US" sz="2000" dirty="0"/>
        </a:p>
      </dgm:t>
    </dgm:pt>
    <dgm:pt modelId="{617B224B-504C-4244-8DC7-B3B272FCA767}" type="parTrans" cxnId="{79B1DC15-9BD7-4D43-AD41-9A9A3C0DA03A}">
      <dgm:prSet/>
      <dgm:spPr/>
      <dgm:t>
        <a:bodyPr/>
        <a:lstStyle/>
        <a:p>
          <a:endParaRPr lang="en-US"/>
        </a:p>
      </dgm:t>
    </dgm:pt>
    <dgm:pt modelId="{6C027414-CC1D-44AD-B089-D51C954D227B}" type="sibTrans" cxnId="{79B1DC15-9BD7-4D43-AD41-9A9A3C0DA03A}">
      <dgm:prSet/>
      <dgm:spPr/>
      <dgm:t>
        <a:bodyPr/>
        <a:lstStyle/>
        <a:p>
          <a:endParaRPr lang="en-US"/>
        </a:p>
      </dgm:t>
    </dgm:pt>
    <dgm:pt modelId="{931FBE91-CF75-4B4D-8456-B91340537B60}">
      <dgm:prSet phldrT="[Text]" custT="1"/>
      <dgm:spPr/>
      <dgm:t>
        <a:bodyPr/>
        <a:lstStyle/>
        <a:p>
          <a:r>
            <a:rPr lang="en-US" sz="2000" dirty="0" smtClean="0"/>
            <a:t>Set-up a grant project</a:t>
          </a:r>
          <a:endParaRPr lang="en-US" sz="2000" dirty="0"/>
        </a:p>
      </dgm:t>
    </dgm:pt>
    <dgm:pt modelId="{5FA2B574-9C34-43E2-8142-2B23E1134F92}" type="parTrans" cxnId="{3FE24F13-F019-44D1-AB78-083A9315D8B0}">
      <dgm:prSet/>
      <dgm:spPr/>
      <dgm:t>
        <a:bodyPr/>
        <a:lstStyle/>
        <a:p>
          <a:endParaRPr lang="en-US"/>
        </a:p>
      </dgm:t>
    </dgm:pt>
    <dgm:pt modelId="{6F460684-D4FA-47AB-A0D5-AC728E1FF42F}" type="sibTrans" cxnId="{3FE24F13-F019-44D1-AB78-083A9315D8B0}">
      <dgm:prSet/>
      <dgm:spPr/>
      <dgm:t>
        <a:bodyPr/>
        <a:lstStyle/>
        <a:p>
          <a:endParaRPr lang="en-US"/>
        </a:p>
      </dgm:t>
    </dgm:pt>
    <dgm:pt modelId="{3ADADB66-EB8E-4470-A875-069B2FFF4B09}">
      <dgm:prSet phldrT="[Text]" custT="1"/>
      <dgm:spPr/>
      <dgm:t>
        <a:bodyPr/>
        <a:lstStyle/>
        <a:p>
          <a:r>
            <a:rPr lang="en-US" sz="2000" dirty="0" smtClean="0"/>
            <a:t>Manage a grant project</a:t>
          </a:r>
          <a:endParaRPr lang="en-US" sz="2000" dirty="0"/>
        </a:p>
      </dgm:t>
    </dgm:pt>
    <dgm:pt modelId="{23E2A28D-0ACF-479B-9725-0965A435A127}" type="parTrans" cxnId="{1DF81E50-8278-4897-AB44-962078B8DEB0}">
      <dgm:prSet/>
      <dgm:spPr/>
      <dgm:t>
        <a:bodyPr/>
        <a:lstStyle/>
        <a:p>
          <a:endParaRPr lang="en-US"/>
        </a:p>
      </dgm:t>
    </dgm:pt>
    <dgm:pt modelId="{F4702DFD-6EDE-4A66-97F3-4EC3D8966846}" type="sibTrans" cxnId="{1DF81E50-8278-4897-AB44-962078B8DEB0}">
      <dgm:prSet/>
      <dgm:spPr/>
      <dgm:t>
        <a:bodyPr/>
        <a:lstStyle/>
        <a:p>
          <a:endParaRPr lang="en-US"/>
        </a:p>
      </dgm:t>
    </dgm:pt>
    <dgm:pt modelId="{C959AFA6-CF3B-4DC4-91CB-72FCEF083554}">
      <dgm:prSet phldrT="[Text]" custT="1"/>
      <dgm:spPr/>
      <dgm:t>
        <a:bodyPr/>
        <a:lstStyle/>
        <a:p>
          <a:r>
            <a:rPr lang="en-US" sz="2000" dirty="0" smtClean="0"/>
            <a:t>Closeout a grant project</a:t>
          </a:r>
          <a:endParaRPr lang="en-US" sz="2000" dirty="0"/>
        </a:p>
      </dgm:t>
    </dgm:pt>
    <dgm:pt modelId="{C1DB6C78-B8B0-4B68-AA27-608DD8609648}" type="parTrans" cxnId="{D0BBBF81-BA08-4C31-AC7C-BBBD1880DE61}">
      <dgm:prSet/>
      <dgm:spPr/>
      <dgm:t>
        <a:bodyPr/>
        <a:lstStyle/>
        <a:p>
          <a:endParaRPr lang="en-US"/>
        </a:p>
      </dgm:t>
    </dgm:pt>
    <dgm:pt modelId="{15235F03-E03B-4FBD-97A1-55819940B85A}" type="sibTrans" cxnId="{D0BBBF81-BA08-4C31-AC7C-BBBD1880DE61}">
      <dgm:prSet/>
      <dgm:spPr/>
      <dgm:t>
        <a:bodyPr/>
        <a:lstStyle/>
        <a:p>
          <a:endParaRPr lang="en-US"/>
        </a:p>
      </dgm:t>
    </dgm:pt>
    <dgm:pt modelId="{7DACE75E-DD6A-48C7-9647-8EA30B347A3F}" type="pres">
      <dgm:prSet presAssocID="{A3751FBB-12C5-4010-B6B6-CB4E33E5EEC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F505B2-E33C-4E50-916B-F46D257829FC}" type="pres">
      <dgm:prSet presAssocID="{CCB90DAA-B63B-4D2C-AC1B-D229A69E560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67F9B-95CB-47F4-A372-72C68EABE001}" type="pres">
      <dgm:prSet presAssocID="{CCB90DAA-B63B-4D2C-AC1B-D229A69E560F}" presName="spNode" presStyleCnt="0"/>
      <dgm:spPr/>
    </dgm:pt>
    <dgm:pt modelId="{D73245A5-AEC5-4801-9885-69DC4D113E45}" type="pres">
      <dgm:prSet presAssocID="{008C7E74-1C48-4124-99CA-CAF8A82B2FF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85A31FA3-C001-4F3D-A756-70DE9D5F105E}" type="pres">
      <dgm:prSet presAssocID="{13B3393B-4DC3-4008-BF63-05324122309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CF8C4C-BA31-4067-A180-4BC028123DCC}" type="pres">
      <dgm:prSet presAssocID="{13B3393B-4DC3-4008-BF63-053241223094}" presName="spNode" presStyleCnt="0"/>
      <dgm:spPr/>
    </dgm:pt>
    <dgm:pt modelId="{6A2B779C-9E22-4B86-B75A-E91C4E58C3BD}" type="pres">
      <dgm:prSet presAssocID="{6C027414-CC1D-44AD-B089-D51C954D227B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A3A0F05-0A21-4368-A358-4208E6577BDF}" type="pres">
      <dgm:prSet presAssocID="{931FBE91-CF75-4B4D-8456-B91340537B6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AA802-6DF8-4D80-A459-1C20506A48D1}" type="pres">
      <dgm:prSet presAssocID="{931FBE91-CF75-4B4D-8456-B91340537B60}" presName="spNode" presStyleCnt="0"/>
      <dgm:spPr/>
    </dgm:pt>
    <dgm:pt modelId="{4CBF2707-D71D-4EE5-9B4A-60B2CAD32E58}" type="pres">
      <dgm:prSet presAssocID="{6F460684-D4FA-47AB-A0D5-AC728E1FF42F}" presName="sibTrans" presStyleLbl="sibTrans1D1" presStyleIdx="2" presStyleCnt="5"/>
      <dgm:spPr/>
      <dgm:t>
        <a:bodyPr/>
        <a:lstStyle/>
        <a:p>
          <a:endParaRPr lang="en-US"/>
        </a:p>
      </dgm:t>
    </dgm:pt>
    <dgm:pt modelId="{64A3EF33-DFBC-4F03-BA4A-A80824AF81CC}" type="pres">
      <dgm:prSet presAssocID="{3ADADB66-EB8E-4470-A875-069B2FFF4B0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DDA3E-12C3-4459-8158-ADDFD9F49433}" type="pres">
      <dgm:prSet presAssocID="{3ADADB66-EB8E-4470-A875-069B2FFF4B09}" presName="spNode" presStyleCnt="0"/>
      <dgm:spPr/>
    </dgm:pt>
    <dgm:pt modelId="{9705A040-A6F4-4F6A-832C-DE0F525DC5EA}" type="pres">
      <dgm:prSet presAssocID="{F4702DFD-6EDE-4A66-97F3-4EC3D8966846}" presName="sibTrans" presStyleLbl="sibTrans1D1" presStyleIdx="3" presStyleCnt="5"/>
      <dgm:spPr/>
      <dgm:t>
        <a:bodyPr/>
        <a:lstStyle/>
        <a:p>
          <a:endParaRPr lang="en-US"/>
        </a:p>
      </dgm:t>
    </dgm:pt>
    <dgm:pt modelId="{56F352DD-DA8B-497F-A0D2-3F136160ECC3}" type="pres">
      <dgm:prSet presAssocID="{C959AFA6-CF3B-4DC4-91CB-72FCEF08355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F93B56-7584-4DC0-817F-015D8992C0D7}" type="pres">
      <dgm:prSet presAssocID="{C959AFA6-CF3B-4DC4-91CB-72FCEF083554}" presName="spNode" presStyleCnt="0"/>
      <dgm:spPr/>
    </dgm:pt>
    <dgm:pt modelId="{E97A192B-17B7-4016-AD19-B2A5D125FC9C}" type="pres">
      <dgm:prSet presAssocID="{15235F03-E03B-4FBD-97A1-55819940B85A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D0BBBF81-BA08-4C31-AC7C-BBBD1880DE61}" srcId="{A3751FBB-12C5-4010-B6B6-CB4E33E5EECF}" destId="{C959AFA6-CF3B-4DC4-91CB-72FCEF083554}" srcOrd="4" destOrd="0" parTransId="{C1DB6C78-B8B0-4B68-AA27-608DD8609648}" sibTransId="{15235F03-E03B-4FBD-97A1-55819940B85A}"/>
    <dgm:cxn modelId="{13F8CF5E-9E74-47E1-8C20-FBD41A58ED23}" srcId="{A3751FBB-12C5-4010-B6B6-CB4E33E5EECF}" destId="{CCB90DAA-B63B-4D2C-AC1B-D229A69E560F}" srcOrd="0" destOrd="0" parTransId="{A2DD812B-640E-4F85-8008-92D23B3C5AB4}" sibTransId="{008C7E74-1C48-4124-99CA-CAF8A82B2FF9}"/>
    <dgm:cxn modelId="{B053CE47-1D7C-41DC-8124-B2883804E3DC}" type="presOf" srcId="{008C7E74-1C48-4124-99CA-CAF8A82B2FF9}" destId="{D73245A5-AEC5-4801-9885-69DC4D113E45}" srcOrd="0" destOrd="0" presId="urn:microsoft.com/office/officeart/2005/8/layout/cycle5"/>
    <dgm:cxn modelId="{D9B4563A-A1A1-4AB1-87F4-AEC3EC4838E9}" type="presOf" srcId="{6C027414-CC1D-44AD-B089-D51C954D227B}" destId="{6A2B779C-9E22-4B86-B75A-E91C4E58C3BD}" srcOrd="0" destOrd="0" presId="urn:microsoft.com/office/officeart/2005/8/layout/cycle5"/>
    <dgm:cxn modelId="{79B1DC15-9BD7-4D43-AD41-9A9A3C0DA03A}" srcId="{A3751FBB-12C5-4010-B6B6-CB4E33E5EECF}" destId="{13B3393B-4DC3-4008-BF63-053241223094}" srcOrd="1" destOrd="0" parTransId="{617B224B-504C-4244-8DC7-B3B272FCA767}" sibTransId="{6C027414-CC1D-44AD-B089-D51C954D227B}"/>
    <dgm:cxn modelId="{D13600C9-ACAF-4EDB-8AB0-A7760DEA43C2}" type="presOf" srcId="{15235F03-E03B-4FBD-97A1-55819940B85A}" destId="{E97A192B-17B7-4016-AD19-B2A5D125FC9C}" srcOrd="0" destOrd="0" presId="urn:microsoft.com/office/officeart/2005/8/layout/cycle5"/>
    <dgm:cxn modelId="{E5AA8FDE-9616-4896-9CE6-51A628E1FBB9}" type="presOf" srcId="{F4702DFD-6EDE-4A66-97F3-4EC3D8966846}" destId="{9705A040-A6F4-4F6A-832C-DE0F525DC5EA}" srcOrd="0" destOrd="0" presId="urn:microsoft.com/office/officeart/2005/8/layout/cycle5"/>
    <dgm:cxn modelId="{92FC9BF2-7701-4719-BB47-6A08E094CDBF}" type="presOf" srcId="{13B3393B-4DC3-4008-BF63-053241223094}" destId="{85A31FA3-C001-4F3D-A756-70DE9D5F105E}" srcOrd="0" destOrd="0" presId="urn:microsoft.com/office/officeart/2005/8/layout/cycle5"/>
    <dgm:cxn modelId="{52CDC602-4318-4147-A7AC-57716FBB106A}" type="presOf" srcId="{6F460684-D4FA-47AB-A0D5-AC728E1FF42F}" destId="{4CBF2707-D71D-4EE5-9B4A-60B2CAD32E58}" srcOrd="0" destOrd="0" presId="urn:microsoft.com/office/officeart/2005/8/layout/cycle5"/>
    <dgm:cxn modelId="{699E7234-4B5C-46FF-B630-668D69C41ED8}" type="presOf" srcId="{CCB90DAA-B63B-4D2C-AC1B-D229A69E560F}" destId="{CDF505B2-E33C-4E50-916B-F46D257829FC}" srcOrd="0" destOrd="0" presId="urn:microsoft.com/office/officeart/2005/8/layout/cycle5"/>
    <dgm:cxn modelId="{1DF81E50-8278-4897-AB44-962078B8DEB0}" srcId="{A3751FBB-12C5-4010-B6B6-CB4E33E5EECF}" destId="{3ADADB66-EB8E-4470-A875-069B2FFF4B09}" srcOrd="3" destOrd="0" parTransId="{23E2A28D-0ACF-479B-9725-0965A435A127}" sibTransId="{F4702DFD-6EDE-4A66-97F3-4EC3D8966846}"/>
    <dgm:cxn modelId="{25BF19D2-B0F8-4D85-A409-68624807DAC5}" type="presOf" srcId="{A3751FBB-12C5-4010-B6B6-CB4E33E5EECF}" destId="{7DACE75E-DD6A-48C7-9647-8EA30B347A3F}" srcOrd="0" destOrd="0" presId="urn:microsoft.com/office/officeart/2005/8/layout/cycle5"/>
    <dgm:cxn modelId="{3FE24F13-F019-44D1-AB78-083A9315D8B0}" srcId="{A3751FBB-12C5-4010-B6B6-CB4E33E5EECF}" destId="{931FBE91-CF75-4B4D-8456-B91340537B60}" srcOrd="2" destOrd="0" parTransId="{5FA2B574-9C34-43E2-8142-2B23E1134F92}" sibTransId="{6F460684-D4FA-47AB-A0D5-AC728E1FF42F}"/>
    <dgm:cxn modelId="{2CAEF0B6-A471-4818-8FE9-B7B9B72FB446}" type="presOf" srcId="{3ADADB66-EB8E-4470-A875-069B2FFF4B09}" destId="{64A3EF33-DFBC-4F03-BA4A-A80824AF81CC}" srcOrd="0" destOrd="0" presId="urn:microsoft.com/office/officeart/2005/8/layout/cycle5"/>
    <dgm:cxn modelId="{81300364-1EE3-4CD9-8CD8-403888D2A2B1}" type="presOf" srcId="{C959AFA6-CF3B-4DC4-91CB-72FCEF083554}" destId="{56F352DD-DA8B-497F-A0D2-3F136160ECC3}" srcOrd="0" destOrd="0" presId="urn:microsoft.com/office/officeart/2005/8/layout/cycle5"/>
    <dgm:cxn modelId="{DCE1483D-45EB-437C-A7D4-CC5C5A4E9CC4}" type="presOf" srcId="{931FBE91-CF75-4B4D-8456-B91340537B60}" destId="{BA3A0F05-0A21-4368-A358-4208E6577BDF}" srcOrd="0" destOrd="0" presId="urn:microsoft.com/office/officeart/2005/8/layout/cycle5"/>
    <dgm:cxn modelId="{95B34424-1176-437A-A8D9-B316B9073213}" type="presParOf" srcId="{7DACE75E-DD6A-48C7-9647-8EA30B347A3F}" destId="{CDF505B2-E33C-4E50-916B-F46D257829FC}" srcOrd="0" destOrd="0" presId="urn:microsoft.com/office/officeart/2005/8/layout/cycle5"/>
    <dgm:cxn modelId="{DCF34AA9-8159-4DBF-9EFE-E0072F749B91}" type="presParOf" srcId="{7DACE75E-DD6A-48C7-9647-8EA30B347A3F}" destId="{4F167F9B-95CB-47F4-A372-72C68EABE001}" srcOrd="1" destOrd="0" presId="urn:microsoft.com/office/officeart/2005/8/layout/cycle5"/>
    <dgm:cxn modelId="{A4AC3455-52AD-4186-8F92-24A4F1F7DAB7}" type="presParOf" srcId="{7DACE75E-DD6A-48C7-9647-8EA30B347A3F}" destId="{D73245A5-AEC5-4801-9885-69DC4D113E45}" srcOrd="2" destOrd="0" presId="urn:microsoft.com/office/officeart/2005/8/layout/cycle5"/>
    <dgm:cxn modelId="{7099383E-6131-4810-92E3-D6C2AF3DEDEF}" type="presParOf" srcId="{7DACE75E-DD6A-48C7-9647-8EA30B347A3F}" destId="{85A31FA3-C001-4F3D-A756-70DE9D5F105E}" srcOrd="3" destOrd="0" presId="urn:microsoft.com/office/officeart/2005/8/layout/cycle5"/>
    <dgm:cxn modelId="{97B949D9-78CC-42EC-A5DB-943E8274FAF9}" type="presParOf" srcId="{7DACE75E-DD6A-48C7-9647-8EA30B347A3F}" destId="{F4CF8C4C-BA31-4067-A180-4BC028123DCC}" srcOrd="4" destOrd="0" presId="urn:microsoft.com/office/officeart/2005/8/layout/cycle5"/>
    <dgm:cxn modelId="{CB2B9D3C-7FAD-4AAA-9269-4A3ED6075B5D}" type="presParOf" srcId="{7DACE75E-DD6A-48C7-9647-8EA30B347A3F}" destId="{6A2B779C-9E22-4B86-B75A-E91C4E58C3BD}" srcOrd="5" destOrd="0" presId="urn:microsoft.com/office/officeart/2005/8/layout/cycle5"/>
    <dgm:cxn modelId="{A6472D63-40A4-4102-BFB1-DCB8FA81B8A3}" type="presParOf" srcId="{7DACE75E-DD6A-48C7-9647-8EA30B347A3F}" destId="{BA3A0F05-0A21-4368-A358-4208E6577BDF}" srcOrd="6" destOrd="0" presId="urn:microsoft.com/office/officeart/2005/8/layout/cycle5"/>
    <dgm:cxn modelId="{C5A4AA14-FDC9-4EC4-82F3-4E8527A6B6A1}" type="presParOf" srcId="{7DACE75E-DD6A-48C7-9647-8EA30B347A3F}" destId="{A62AA802-6DF8-4D80-A459-1C20506A48D1}" srcOrd="7" destOrd="0" presId="urn:microsoft.com/office/officeart/2005/8/layout/cycle5"/>
    <dgm:cxn modelId="{7A770FA8-BB6D-4BBE-A34E-29C6480A8C94}" type="presParOf" srcId="{7DACE75E-DD6A-48C7-9647-8EA30B347A3F}" destId="{4CBF2707-D71D-4EE5-9B4A-60B2CAD32E58}" srcOrd="8" destOrd="0" presId="urn:microsoft.com/office/officeart/2005/8/layout/cycle5"/>
    <dgm:cxn modelId="{E7C325AE-D68E-4DA0-AC24-3BCAA2FBC8B4}" type="presParOf" srcId="{7DACE75E-DD6A-48C7-9647-8EA30B347A3F}" destId="{64A3EF33-DFBC-4F03-BA4A-A80824AF81CC}" srcOrd="9" destOrd="0" presId="urn:microsoft.com/office/officeart/2005/8/layout/cycle5"/>
    <dgm:cxn modelId="{1B11826D-855B-4BC2-908A-B97BF7C19A11}" type="presParOf" srcId="{7DACE75E-DD6A-48C7-9647-8EA30B347A3F}" destId="{22DDDA3E-12C3-4459-8158-ADDFD9F49433}" srcOrd="10" destOrd="0" presId="urn:microsoft.com/office/officeart/2005/8/layout/cycle5"/>
    <dgm:cxn modelId="{4BFF7362-1E85-4D3E-BDF3-88A96D3C945C}" type="presParOf" srcId="{7DACE75E-DD6A-48C7-9647-8EA30B347A3F}" destId="{9705A040-A6F4-4F6A-832C-DE0F525DC5EA}" srcOrd="11" destOrd="0" presId="urn:microsoft.com/office/officeart/2005/8/layout/cycle5"/>
    <dgm:cxn modelId="{69889A2D-87FA-4977-B1A8-14E7CAFCCC5A}" type="presParOf" srcId="{7DACE75E-DD6A-48C7-9647-8EA30B347A3F}" destId="{56F352DD-DA8B-497F-A0D2-3F136160ECC3}" srcOrd="12" destOrd="0" presId="urn:microsoft.com/office/officeart/2005/8/layout/cycle5"/>
    <dgm:cxn modelId="{6611ED5D-6D84-40A1-B062-9103F239FBB8}" type="presParOf" srcId="{7DACE75E-DD6A-48C7-9647-8EA30B347A3F}" destId="{E7F93B56-7584-4DC0-817F-015D8992C0D7}" srcOrd="13" destOrd="0" presId="urn:microsoft.com/office/officeart/2005/8/layout/cycle5"/>
    <dgm:cxn modelId="{C652803A-5C5E-44A4-A35D-A10608FB4994}" type="presParOf" srcId="{7DACE75E-DD6A-48C7-9647-8EA30B347A3F}" destId="{E97A192B-17B7-4016-AD19-B2A5D125FC9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764EC5-28B8-4962-BA1C-B6A726E8645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A196E2-6283-4FFA-AF04-59777E61F509}">
      <dgm:prSet phldrT="[Text]" custT="1"/>
      <dgm:spPr/>
      <dgm:t>
        <a:bodyPr/>
        <a:lstStyle/>
        <a:p>
          <a:r>
            <a:rPr lang="en-US" sz="2000" dirty="0" smtClean="0"/>
            <a:t>Grant Development</a:t>
          </a:r>
          <a:endParaRPr lang="en-US" sz="2000" dirty="0"/>
        </a:p>
      </dgm:t>
    </dgm:pt>
    <dgm:pt modelId="{0CC8669E-A9AB-4E32-A102-3DB79D512040}" type="parTrans" cxnId="{0D5E0ED3-FD5E-4B55-96E0-909A19FFF67F}">
      <dgm:prSet/>
      <dgm:spPr/>
      <dgm:t>
        <a:bodyPr/>
        <a:lstStyle/>
        <a:p>
          <a:endParaRPr lang="en-US"/>
        </a:p>
      </dgm:t>
    </dgm:pt>
    <dgm:pt modelId="{51B8926C-DCF4-432F-9594-3237ABD7DE1D}" type="sibTrans" cxnId="{0D5E0ED3-FD5E-4B55-96E0-909A19FFF67F}">
      <dgm:prSet/>
      <dgm:spPr/>
      <dgm:t>
        <a:bodyPr/>
        <a:lstStyle/>
        <a:p>
          <a:endParaRPr lang="en-US"/>
        </a:p>
      </dgm:t>
    </dgm:pt>
    <dgm:pt modelId="{51DFAAC9-284E-4DBC-80FA-0850EC847E28}">
      <dgm:prSet phldrT="[Text]" custT="1"/>
      <dgm:spPr/>
      <dgm:t>
        <a:bodyPr/>
        <a:lstStyle/>
        <a:p>
          <a:r>
            <a:rPr lang="en-US" sz="2000" dirty="0" smtClean="0"/>
            <a:t>Identify grant opportunities</a:t>
          </a:r>
          <a:endParaRPr lang="en-US" sz="2000" dirty="0"/>
        </a:p>
      </dgm:t>
    </dgm:pt>
    <dgm:pt modelId="{C6704220-6A1E-4021-99C7-67E3A4B75C63}" type="parTrans" cxnId="{96A034E6-7D4C-455A-A80D-60B8FCF34D73}">
      <dgm:prSet/>
      <dgm:spPr/>
      <dgm:t>
        <a:bodyPr/>
        <a:lstStyle/>
        <a:p>
          <a:endParaRPr lang="en-US"/>
        </a:p>
      </dgm:t>
    </dgm:pt>
    <dgm:pt modelId="{553A3EB9-2469-496D-9343-E883561D4296}" type="sibTrans" cxnId="{96A034E6-7D4C-455A-A80D-60B8FCF34D73}">
      <dgm:prSet/>
      <dgm:spPr/>
      <dgm:t>
        <a:bodyPr/>
        <a:lstStyle/>
        <a:p>
          <a:endParaRPr lang="en-US"/>
        </a:p>
      </dgm:t>
    </dgm:pt>
    <dgm:pt modelId="{4DD39BEF-EA19-43E1-876A-FF3AC37FCDF4}">
      <dgm:prSet phldrT="[Text]" custT="1"/>
      <dgm:spPr/>
      <dgm:t>
        <a:bodyPr/>
        <a:lstStyle/>
        <a:p>
          <a:r>
            <a:rPr lang="en-US" sz="2000" dirty="0" smtClean="0"/>
            <a:t>Develop competitive grant proposals</a:t>
          </a:r>
          <a:endParaRPr lang="en-US" sz="2000" dirty="0"/>
        </a:p>
      </dgm:t>
    </dgm:pt>
    <dgm:pt modelId="{B08D9247-C5D1-45C8-834F-C98C74888B0D}" type="parTrans" cxnId="{F6BD6180-A273-4992-B2B6-87F88BF6E638}">
      <dgm:prSet/>
      <dgm:spPr/>
      <dgm:t>
        <a:bodyPr/>
        <a:lstStyle/>
        <a:p>
          <a:endParaRPr lang="en-US"/>
        </a:p>
      </dgm:t>
    </dgm:pt>
    <dgm:pt modelId="{90AD95F5-34A8-4EE7-82A3-40F6EE8DB19E}" type="sibTrans" cxnId="{F6BD6180-A273-4992-B2B6-87F88BF6E638}">
      <dgm:prSet/>
      <dgm:spPr/>
      <dgm:t>
        <a:bodyPr/>
        <a:lstStyle/>
        <a:p>
          <a:endParaRPr lang="en-US"/>
        </a:p>
      </dgm:t>
    </dgm:pt>
    <dgm:pt modelId="{498142D6-AB97-4C5F-8744-CBDFAF9EAFE9}">
      <dgm:prSet phldrT="[Text]" custT="1"/>
      <dgm:spPr/>
      <dgm:t>
        <a:bodyPr/>
        <a:lstStyle/>
        <a:p>
          <a:r>
            <a:rPr lang="en-US" sz="2000" dirty="0" smtClean="0"/>
            <a:t>Grant Start-Up</a:t>
          </a:r>
          <a:endParaRPr lang="en-US" sz="2000" dirty="0"/>
        </a:p>
      </dgm:t>
    </dgm:pt>
    <dgm:pt modelId="{86C8C4FF-1B7F-4185-95C3-A7427AC925C6}" type="parTrans" cxnId="{748366D1-0AB7-407B-AC2B-1275D0161E18}">
      <dgm:prSet/>
      <dgm:spPr/>
      <dgm:t>
        <a:bodyPr/>
        <a:lstStyle/>
        <a:p>
          <a:endParaRPr lang="en-US"/>
        </a:p>
      </dgm:t>
    </dgm:pt>
    <dgm:pt modelId="{2B12D46B-A868-455C-A7CB-3109C491AD9E}" type="sibTrans" cxnId="{748366D1-0AB7-407B-AC2B-1275D0161E18}">
      <dgm:prSet/>
      <dgm:spPr/>
      <dgm:t>
        <a:bodyPr/>
        <a:lstStyle/>
        <a:p>
          <a:endParaRPr lang="en-US"/>
        </a:p>
      </dgm:t>
    </dgm:pt>
    <dgm:pt modelId="{BE69B381-3EA0-4894-9F2E-0B79417F271E}">
      <dgm:prSet phldrT="[Text]" custT="1"/>
      <dgm:spPr/>
      <dgm:t>
        <a:bodyPr/>
        <a:lstStyle/>
        <a:p>
          <a:r>
            <a:rPr lang="en-US" sz="2000" dirty="0" smtClean="0"/>
            <a:t>Grant Management</a:t>
          </a:r>
          <a:endParaRPr lang="en-US" sz="2000" dirty="0"/>
        </a:p>
      </dgm:t>
    </dgm:pt>
    <dgm:pt modelId="{EB2E9DE3-76D8-4003-95ED-8800553BF0FE}" type="parTrans" cxnId="{19A6831E-1B14-425E-81EE-8C44BB890678}">
      <dgm:prSet/>
      <dgm:spPr/>
      <dgm:t>
        <a:bodyPr/>
        <a:lstStyle/>
        <a:p>
          <a:endParaRPr lang="en-US"/>
        </a:p>
      </dgm:t>
    </dgm:pt>
    <dgm:pt modelId="{CDF42EBC-C090-4056-9A5E-A99979DB54E9}" type="sibTrans" cxnId="{19A6831E-1B14-425E-81EE-8C44BB890678}">
      <dgm:prSet/>
      <dgm:spPr/>
      <dgm:t>
        <a:bodyPr/>
        <a:lstStyle/>
        <a:p>
          <a:endParaRPr lang="en-US"/>
        </a:p>
      </dgm:t>
    </dgm:pt>
    <dgm:pt modelId="{76EA25DA-E82D-4082-9439-580C176A0F2F}">
      <dgm:prSet phldrT="[Text]" custT="1"/>
      <dgm:spPr/>
      <dgm:t>
        <a:bodyPr/>
        <a:lstStyle/>
        <a:p>
          <a:r>
            <a:rPr lang="en-US" sz="2000" dirty="0" smtClean="0"/>
            <a:t>Budget and program planning</a:t>
          </a:r>
          <a:endParaRPr lang="en-US" sz="2000" dirty="0"/>
        </a:p>
      </dgm:t>
    </dgm:pt>
    <dgm:pt modelId="{742B9BE1-5F0C-49FC-B273-398A55A8AEE4}" type="parTrans" cxnId="{AC0DC24A-5D7D-4D46-A1D6-0AA6871F2FCA}">
      <dgm:prSet/>
      <dgm:spPr/>
      <dgm:t>
        <a:bodyPr/>
        <a:lstStyle/>
        <a:p>
          <a:endParaRPr lang="en-US"/>
        </a:p>
      </dgm:t>
    </dgm:pt>
    <dgm:pt modelId="{6471731E-935C-4F24-9AE7-63A7553AA657}" type="sibTrans" cxnId="{AC0DC24A-5D7D-4D46-A1D6-0AA6871F2FCA}">
      <dgm:prSet/>
      <dgm:spPr/>
      <dgm:t>
        <a:bodyPr/>
        <a:lstStyle/>
        <a:p>
          <a:endParaRPr lang="en-US"/>
        </a:p>
      </dgm:t>
    </dgm:pt>
    <dgm:pt modelId="{1A01E923-0A31-4ABA-A8CF-EFB4FA9AA721}">
      <dgm:prSet phldrT="[Text]" custT="1"/>
      <dgm:spPr/>
      <dgm:t>
        <a:bodyPr/>
        <a:lstStyle/>
        <a:p>
          <a:r>
            <a:rPr lang="en-US" sz="2000" dirty="0" smtClean="0"/>
            <a:t>Compliance advisement</a:t>
          </a:r>
          <a:endParaRPr lang="en-US" sz="2000" dirty="0"/>
        </a:p>
      </dgm:t>
    </dgm:pt>
    <dgm:pt modelId="{D7206ABD-3601-47E6-B579-29E910221C2F}" type="parTrans" cxnId="{D33ABDBE-27D6-48C8-8893-8FA4522C68F8}">
      <dgm:prSet/>
      <dgm:spPr/>
      <dgm:t>
        <a:bodyPr/>
        <a:lstStyle/>
        <a:p>
          <a:endParaRPr lang="en-US"/>
        </a:p>
      </dgm:t>
    </dgm:pt>
    <dgm:pt modelId="{170BA141-A987-4E3E-AAFC-14979ABDADB9}" type="sibTrans" cxnId="{D33ABDBE-27D6-48C8-8893-8FA4522C68F8}">
      <dgm:prSet/>
      <dgm:spPr/>
      <dgm:t>
        <a:bodyPr/>
        <a:lstStyle/>
        <a:p>
          <a:endParaRPr lang="en-US"/>
        </a:p>
      </dgm:t>
    </dgm:pt>
    <dgm:pt modelId="{E084B038-B0B2-43FC-945A-9FD66D416D3B}">
      <dgm:prSet phldrT="[Text]" custT="1"/>
      <dgm:spPr/>
      <dgm:t>
        <a:bodyPr/>
        <a:lstStyle/>
        <a:p>
          <a:r>
            <a:rPr lang="en-US" sz="2000" dirty="0" smtClean="0"/>
            <a:t>Prepare response to funders’ requests</a:t>
          </a:r>
          <a:endParaRPr lang="en-US" sz="2000" dirty="0"/>
        </a:p>
      </dgm:t>
    </dgm:pt>
    <dgm:pt modelId="{58BF3D99-E37F-4782-8500-C1AAE4085CA9}" type="parTrans" cxnId="{A11C1EF6-839D-4E94-A50F-E1D2A56F67C8}">
      <dgm:prSet/>
      <dgm:spPr/>
      <dgm:t>
        <a:bodyPr/>
        <a:lstStyle/>
        <a:p>
          <a:endParaRPr lang="en-US"/>
        </a:p>
      </dgm:t>
    </dgm:pt>
    <dgm:pt modelId="{705ECC30-3ED3-4DBC-BCD4-0BD1D899EC2E}" type="sibTrans" cxnId="{A11C1EF6-839D-4E94-A50F-E1D2A56F67C8}">
      <dgm:prSet/>
      <dgm:spPr/>
      <dgm:t>
        <a:bodyPr/>
        <a:lstStyle/>
        <a:p>
          <a:endParaRPr lang="en-US"/>
        </a:p>
      </dgm:t>
    </dgm:pt>
    <dgm:pt modelId="{8CFF5214-644D-45E5-9461-3BC8235A5168}">
      <dgm:prSet phldrT="[Text]" custT="1"/>
      <dgm:spPr/>
      <dgm:t>
        <a:bodyPr/>
        <a:lstStyle/>
        <a:p>
          <a:r>
            <a:rPr lang="en-US" sz="2000" dirty="0" smtClean="0"/>
            <a:t>Report advisement</a:t>
          </a:r>
          <a:endParaRPr lang="en-US" sz="2000" dirty="0"/>
        </a:p>
      </dgm:t>
    </dgm:pt>
    <dgm:pt modelId="{AFE3CA28-61B3-4D67-AABA-3D27889356A6}" type="parTrans" cxnId="{D6D808AC-AC92-4B1E-AFA6-C6D0DACDEC21}">
      <dgm:prSet/>
      <dgm:spPr/>
      <dgm:t>
        <a:bodyPr/>
        <a:lstStyle/>
        <a:p>
          <a:endParaRPr lang="en-US"/>
        </a:p>
      </dgm:t>
    </dgm:pt>
    <dgm:pt modelId="{C2D7CA25-E3F8-48A4-A057-A61ABE19FBB2}" type="sibTrans" cxnId="{D6D808AC-AC92-4B1E-AFA6-C6D0DACDEC21}">
      <dgm:prSet/>
      <dgm:spPr/>
      <dgm:t>
        <a:bodyPr/>
        <a:lstStyle/>
        <a:p>
          <a:endParaRPr lang="en-US"/>
        </a:p>
      </dgm:t>
    </dgm:pt>
    <dgm:pt modelId="{711450D9-3B1A-40B2-82AD-9A310BF2E64F}">
      <dgm:prSet phldrT="[Text]" custT="1"/>
      <dgm:spPr/>
      <dgm:t>
        <a:bodyPr/>
        <a:lstStyle/>
        <a:p>
          <a:r>
            <a:rPr lang="en-US" sz="2000" dirty="0" smtClean="0"/>
            <a:t>Fiscal year transition</a:t>
          </a:r>
          <a:endParaRPr lang="en-US" sz="2000" dirty="0"/>
        </a:p>
      </dgm:t>
    </dgm:pt>
    <dgm:pt modelId="{0A01CA3F-A760-4CF9-8DF0-23332C19AAB1}" type="parTrans" cxnId="{032B9AD0-FDDD-48A3-A699-D9E689D0067C}">
      <dgm:prSet/>
      <dgm:spPr/>
      <dgm:t>
        <a:bodyPr/>
        <a:lstStyle/>
        <a:p>
          <a:endParaRPr lang="en-US"/>
        </a:p>
      </dgm:t>
    </dgm:pt>
    <dgm:pt modelId="{7746BBDA-B1BA-4396-8042-6E9CB8BE7CB4}" type="sibTrans" cxnId="{032B9AD0-FDDD-48A3-A699-D9E689D0067C}">
      <dgm:prSet/>
      <dgm:spPr/>
      <dgm:t>
        <a:bodyPr/>
        <a:lstStyle/>
        <a:p>
          <a:endParaRPr lang="en-US"/>
        </a:p>
      </dgm:t>
    </dgm:pt>
    <dgm:pt modelId="{BC6EBAB0-FBBA-4526-887C-9D9CFA6E0999}">
      <dgm:prSet phldrT="[Text]" custT="1"/>
      <dgm:spPr/>
      <dgm:t>
        <a:bodyPr/>
        <a:lstStyle/>
        <a:p>
          <a:r>
            <a:rPr lang="en-US" sz="2000" dirty="0" smtClean="0"/>
            <a:t>Closeout</a:t>
          </a:r>
          <a:endParaRPr lang="en-US" sz="2000" dirty="0"/>
        </a:p>
      </dgm:t>
    </dgm:pt>
    <dgm:pt modelId="{91B4BE21-4B1E-47EE-8C69-C9499EDB2E8C}" type="parTrans" cxnId="{9390977A-BB5D-4134-A564-2363CB3E66D2}">
      <dgm:prSet/>
      <dgm:spPr/>
      <dgm:t>
        <a:bodyPr/>
        <a:lstStyle/>
        <a:p>
          <a:endParaRPr lang="en-US"/>
        </a:p>
      </dgm:t>
    </dgm:pt>
    <dgm:pt modelId="{2B306E40-24CE-4252-8EDD-0E2D015E46F2}" type="sibTrans" cxnId="{9390977A-BB5D-4134-A564-2363CB3E66D2}">
      <dgm:prSet/>
      <dgm:spPr/>
      <dgm:t>
        <a:bodyPr/>
        <a:lstStyle/>
        <a:p>
          <a:endParaRPr lang="en-US"/>
        </a:p>
      </dgm:t>
    </dgm:pt>
    <dgm:pt modelId="{D89C08A9-6E60-40EA-A066-5EBA9C227937}">
      <dgm:prSet phldrT="[Text]" custT="1"/>
      <dgm:spPr/>
      <dgm:t>
        <a:bodyPr/>
        <a:lstStyle/>
        <a:p>
          <a:r>
            <a:rPr lang="en-US" sz="2000" dirty="0" smtClean="0"/>
            <a:t>Evaluate grant opportunities</a:t>
          </a:r>
          <a:endParaRPr lang="en-US" sz="2000" dirty="0"/>
        </a:p>
      </dgm:t>
    </dgm:pt>
    <dgm:pt modelId="{EFBF4743-3BFC-4CD3-969C-BFCDBA56A8CC}" type="parTrans" cxnId="{D0D4A540-B326-4B67-9074-DE38A1C084A2}">
      <dgm:prSet/>
      <dgm:spPr/>
      <dgm:t>
        <a:bodyPr/>
        <a:lstStyle/>
        <a:p>
          <a:endParaRPr lang="en-US"/>
        </a:p>
      </dgm:t>
    </dgm:pt>
    <dgm:pt modelId="{628D76E5-A471-448B-87D6-E92466E150D7}" type="sibTrans" cxnId="{D0D4A540-B326-4B67-9074-DE38A1C084A2}">
      <dgm:prSet/>
      <dgm:spPr/>
      <dgm:t>
        <a:bodyPr/>
        <a:lstStyle/>
        <a:p>
          <a:endParaRPr lang="en-US"/>
        </a:p>
      </dgm:t>
    </dgm:pt>
    <dgm:pt modelId="{4A0F3A3B-DB13-4FB0-BB1D-07976E28D76A}">
      <dgm:prSet phldrT="[Text]" custT="1"/>
      <dgm:spPr/>
      <dgm:t>
        <a:bodyPr/>
        <a:lstStyle/>
        <a:p>
          <a:r>
            <a:rPr lang="en-US" sz="2000" dirty="0" smtClean="0"/>
            <a:t>Submit all grant applications</a:t>
          </a:r>
          <a:endParaRPr lang="en-US" sz="2000" dirty="0"/>
        </a:p>
      </dgm:t>
    </dgm:pt>
    <dgm:pt modelId="{37BC2728-9886-47B3-BCA7-D6D0B008ADA6}" type="parTrans" cxnId="{EA407511-4A6A-4F5C-8A25-8A2A48F47269}">
      <dgm:prSet/>
      <dgm:spPr/>
      <dgm:t>
        <a:bodyPr/>
        <a:lstStyle/>
        <a:p>
          <a:endParaRPr lang="en-US"/>
        </a:p>
      </dgm:t>
    </dgm:pt>
    <dgm:pt modelId="{FFA6A5C3-4C4E-4C5B-95B0-CC2B9A51889F}" type="sibTrans" cxnId="{EA407511-4A6A-4F5C-8A25-8A2A48F47269}">
      <dgm:prSet/>
      <dgm:spPr/>
      <dgm:t>
        <a:bodyPr/>
        <a:lstStyle/>
        <a:p>
          <a:endParaRPr lang="en-US"/>
        </a:p>
      </dgm:t>
    </dgm:pt>
    <dgm:pt modelId="{5C35BF8A-CCEE-494B-ABA5-753FFC30E9E4}">
      <dgm:prSet phldrT="[Text]" custT="1"/>
      <dgm:spPr/>
      <dgm:t>
        <a:bodyPr/>
        <a:lstStyle/>
        <a:p>
          <a:r>
            <a:rPr lang="en-US" sz="2000" dirty="0" smtClean="0"/>
            <a:t>Conduct Grant Start-Up Meeting</a:t>
          </a:r>
          <a:endParaRPr lang="en-US" sz="2000" dirty="0"/>
        </a:p>
      </dgm:t>
    </dgm:pt>
    <dgm:pt modelId="{5FCE5BC2-0670-4442-A222-5C4F3135FF09}" type="sibTrans" cxnId="{8095CAA7-9E40-40BB-87B0-0C42AD017899}">
      <dgm:prSet/>
      <dgm:spPr/>
      <dgm:t>
        <a:bodyPr/>
        <a:lstStyle/>
        <a:p>
          <a:endParaRPr lang="en-US"/>
        </a:p>
      </dgm:t>
    </dgm:pt>
    <dgm:pt modelId="{953DB568-899E-435C-9444-9DBF79FF919B}" type="parTrans" cxnId="{8095CAA7-9E40-40BB-87B0-0C42AD017899}">
      <dgm:prSet/>
      <dgm:spPr/>
      <dgm:t>
        <a:bodyPr/>
        <a:lstStyle/>
        <a:p>
          <a:endParaRPr lang="en-US"/>
        </a:p>
      </dgm:t>
    </dgm:pt>
    <dgm:pt modelId="{EAB215C2-086B-4B6E-A414-9E450689AB58}">
      <dgm:prSet phldrT="[Text]" custT="1"/>
      <dgm:spPr/>
      <dgm:t>
        <a:bodyPr/>
        <a:lstStyle/>
        <a:p>
          <a:r>
            <a:rPr lang="en-US" sz="2000" dirty="0" smtClean="0"/>
            <a:t>Complete and submit grant award contract documents</a:t>
          </a:r>
          <a:endParaRPr lang="en-US" sz="2000" dirty="0"/>
        </a:p>
      </dgm:t>
    </dgm:pt>
    <dgm:pt modelId="{A0CF31FD-B363-4B79-9F6A-82A9A86C6E82}" type="sibTrans" cxnId="{7BCE1D6C-AD20-421B-BFAE-D9485E0A3A32}">
      <dgm:prSet/>
      <dgm:spPr/>
      <dgm:t>
        <a:bodyPr/>
        <a:lstStyle/>
        <a:p>
          <a:endParaRPr lang="en-US"/>
        </a:p>
      </dgm:t>
    </dgm:pt>
    <dgm:pt modelId="{A0EBC784-B272-4B64-9E0B-C385489BDE92}" type="parTrans" cxnId="{7BCE1D6C-AD20-421B-BFAE-D9485E0A3A32}">
      <dgm:prSet/>
      <dgm:spPr/>
      <dgm:t>
        <a:bodyPr/>
        <a:lstStyle/>
        <a:p>
          <a:endParaRPr lang="en-US"/>
        </a:p>
      </dgm:t>
    </dgm:pt>
    <dgm:pt modelId="{233EA5BD-B981-4171-BE49-52A0E52FA8B9}">
      <dgm:prSet phldrT="[Text]" custT="1"/>
      <dgm:spPr/>
      <dgm:t>
        <a:bodyPr/>
        <a:lstStyle/>
        <a:p>
          <a:r>
            <a:rPr lang="en-US" sz="2000" dirty="0" smtClean="0"/>
            <a:t>Prepare and submit grant items for Board approval</a:t>
          </a:r>
          <a:endParaRPr lang="en-US" sz="2000" dirty="0"/>
        </a:p>
      </dgm:t>
    </dgm:pt>
    <dgm:pt modelId="{0A99EB5E-F47E-4C73-964E-D334811CB6DA}" type="parTrans" cxnId="{6C7B4FDA-02BB-4EE2-9D00-E319CA378735}">
      <dgm:prSet/>
      <dgm:spPr/>
      <dgm:t>
        <a:bodyPr/>
        <a:lstStyle/>
        <a:p>
          <a:endParaRPr lang="en-US"/>
        </a:p>
      </dgm:t>
    </dgm:pt>
    <dgm:pt modelId="{8878C4B2-57B6-4EAB-84C6-9ED1B2C34F42}" type="sibTrans" cxnId="{6C7B4FDA-02BB-4EE2-9D00-E319CA378735}">
      <dgm:prSet/>
      <dgm:spPr/>
      <dgm:t>
        <a:bodyPr/>
        <a:lstStyle/>
        <a:p>
          <a:endParaRPr lang="en-US"/>
        </a:p>
      </dgm:t>
    </dgm:pt>
    <dgm:pt modelId="{CAC8D49E-00F1-46C4-8D08-C29A15ECEB98}" type="pres">
      <dgm:prSet presAssocID="{AC764EC5-28B8-4962-BA1C-B6A726E864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4941A8-188A-4589-98C8-40C00FEA5FC5}" type="pres">
      <dgm:prSet presAssocID="{A1A196E2-6283-4FFA-AF04-59777E61F509}" presName="composite" presStyleCnt="0"/>
      <dgm:spPr/>
    </dgm:pt>
    <dgm:pt modelId="{FFC538C5-8DEF-4002-B464-549F16CAE9EA}" type="pres">
      <dgm:prSet presAssocID="{A1A196E2-6283-4FFA-AF04-59777E61F50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17846-B679-43AE-BF73-FD1927EF9FB1}" type="pres">
      <dgm:prSet presAssocID="{A1A196E2-6283-4FFA-AF04-59777E61F50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65B0A-B697-4364-A876-2DE541DB3E69}" type="pres">
      <dgm:prSet presAssocID="{51B8926C-DCF4-432F-9594-3237ABD7DE1D}" presName="space" presStyleCnt="0"/>
      <dgm:spPr/>
    </dgm:pt>
    <dgm:pt modelId="{A883106E-D85F-400C-BEC5-48987D0294DD}" type="pres">
      <dgm:prSet presAssocID="{498142D6-AB97-4C5F-8744-CBDFAF9EAFE9}" presName="composite" presStyleCnt="0"/>
      <dgm:spPr/>
    </dgm:pt>
    <dgm:pt modelId="{BBCBE670-1459-457D-A0DD-AD42C596A4AE}" type="pres">
      <dgm:prSet presAssocID="{498142D6-AB97-4C5F-8744-CBDFAF9EAFE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838182-6447-44EC-B04B-79E8B77BCAB3}" type="pres">
      <dgm:prSet presAssocID="{498142D6-AB97-4C5F-8744-CBDFAF9EAFE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B5438-1ED3-41E1-83E4-C1576DCB726C}" type="pres">
      <dgm:prSet presAssocID="{2B12D46B-A868-455C-A7CB-3109C491AD9E}" presName="space" presStyleCnt="0"/>
      <dgm:spPr/>
    </dgm:pt>
    <dgm:pt modelId="{6D806B02-DD77-4CB4-A303-5DBD6EC3CE32}" type="pres">
      <dgm:prSet presAssocID="{BE69B381-3EA0-4894-9F2E-0B79417F271E}" presName="composite" presStyleCnt="0"/>
      <dgm:spPr/>
    </dgm:pt>
    <dgm:pt modelId="{C060693A-C4AC-4D9A-8AA1-B5E848F9232D}" type="pres">
      <dgm:prSet presAssocID="{BE69B381-3EA0-4894-9F2E-0B79417F271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6DF07-652B-4CA9-B583-8C6836F9A821}" type="pres">
      <dgm:prSet presAssocID="{BE69B381-3EA0-4894-9F2E-0B79417F271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4E1944-97BA-44A4-89EA-2889F9FD334E}" type="presOf" srcId="{A1A196E2-6283-4FFA-AF04-59777E61F509}" destId="{FFC538C5-8DEF-4002-B464-549F16CAE9EA}" srcOrd="0" destOrd="0" presId="urn:microsoft.com/office/officeart/2005/8/layout/hList1"/>
    <dgm:cxn modelId="{D0D4A540-B326-4B67-9074-DE38A1C084A2}" srcId="{A1A196E2-6283-4FFA-AF04-59777E61F509}" destId="{D89C08A9-6E60-40EA-A066-5EBA9C227937}" srcOrd="1" destOrd="0" parTransId="{EFBF4743-3BFC-4CD3-969C-BFCDBA56A8CC}" sibTransId="{628D76E5-A471-448B-87D6-E92466E150D7}"/>
    <dgm:cxn modelId="{96A034E6-7D4C-455A-A80D-60B8FCF34D73}" srcId="{A1A196E2-6283-4FFA-AF04-59777E61F509}" destId="{51DFAAC9-284E-4DBC-80FA-0850EC847E28}" srcOrd="0" destOrd="0" parTransId="{C6704220-6A1E-4021-99C7-67E3A4B75C63}" sibTransId="{553A3EB9-2469-496D-9343-E883561D4296}"/>
    <dgm:cxn modelId="{7BCE1D6C-AD20-421B-BFAE-D9485E0A3A32}" srcId="{498142D6-AB97-4C5F-8744-CBDFAF9EAFE9}" destId="{EAB215C2-086B-4B6E-A414-9E450689AB58}" srcOrd="0" destOrd="0" parTransId="{A0EBC784-B272-4B64-9E0B-C385489BDE92}" sibTransId="{A0CF31FD-B363-4B79-9F6A-82A9A86C6E82}"/>
    <dgm:cxn modelId="{727BFC5A-EE7B-458F-AD78-4CFFF8133070}" type="presOf" srcId="{5C35BF8A-CCEE-494B-ABA5-753FFC30E9E4}" destId="{AD838182-6447-44EC-B04B-79E8B77BCAB3}" srcOrd="0" destOrd="2" presId="urn:microsoft.com/office/officeart/2005/8/layout/hList1"/>
    <dgm:cxn modelId="{D24FFCA6-409F-498C-A419-57BB1BACB5E8}" type="presOf" srcId="{4A0F3A3B-DB13-4FB0-BB1D-07976E28D76A}" destId="{8A117846-B679-43AE-BF73-FD1927EF9FB1}" srcOrd="0" destOrd="3" presId="urn:microsoft.com/office/officeart/2005/8/layout/hList1"/>
    <dgm:cxn modelId="{B1B947BC-2C61-4BD5-B964-E8BAF9019F5D}" type="presOf" srcId="{E084B038-B0B2-43FC-945A-9FD66D416D3B}" destId="{4246DF07-652B-4CA9-B583-8C6836F9A821}" srcOrd="0" destOrd="2" presId="urn:microsoft.com/office/officeart/2005/8/layout/hList1"/>
    <dgm:cxn modelId="{19A6831E-1B14-425E-81EE-8C44BB890678}" srcId="{AC764EC5-28B8-4962-BA1C-B6A726E86453}" destId="{BE69B381-3EA0-4894-9F2E-0B79417F271E}" srcOrd="2" destOrd="0" parTransId="{EB2E9DE3-76D8-4003-95ED-8800553BF0FE}" sibTransId="{CDF42EBC-C090-4056-9A5E-A99979DB54E9}"/>
    <dgm:cxn modelId="{025A5C6C-72AD-4ED8-89EC-2D700E5E426F}" type="presOf" srcId="{BE69B381-3EA0-4894-9F2E-0B79417F271E}" destId="{C060693A-C4AC-4D9A-8AA1-B5E848F9232D}" srcOrd="0" destOrd="0" presId="urn:microsoft.com/office/officeart/2005/8/layout/hList1"/>
    <dgm:cxn modelId="{EA407511-4A6A-4F5C-8A25-8A2A48F47269}" srcId="{A1A196E2-6283-4FFA-AF04-59777E61F509}" destId="{4A0F3A3B-DB13-4FB0-BB1D-07976E28D76A}" srcOrd="3" destOrd="0" parTransId="{37BC2728-9886-47B3-BCA7-D6D0B008ADA6}" sibTransId="{FFA6A5C3-4C4E-4C5B-95B0-CC2B9A51889F}"/>
    <dgm:cxn modelId="{4FF7C555-DBF6-4B7C-B22D-0251921C7244}" type="presOf" srcId="{8CFF5214-644D-45E5-9461-3BC8235A5168}" destId="{4246DF07-652B-4CA9-B583-8C6836F9A821}" srcOrd="0" destOrd="3" presId="urn:microsoft.com/office/officeart/2005/8/layout/hList1"/>
    <dgm:cxn modelId="{9390977A-BB5D-4134-A564-2363CB3E66D2}" srcId="{BE69B381-3EA0-4894-9F2E-0B79417F271E}" destId="{BC6EBAB0-FBBA-4526-887C-9D9CFA6E0999}" srcOrd="5" destOrd="0" parTransId="{91B4BE21-4B1E-47EE-8C69-C9499EDB2E8C}" sibTransId="{2B306E40-24CE-4252-8EDD-0E2D015E46F2}"/>
    <dgm:cxn modelId="{A11C1EF6-839D-4E94-A50F-E1D2A56F67C8}" srcId="{BE69B381-3EA0-4894-9F2E-0B79417F271E}" destId="{E084B038-B0B2-43FC-945A-9FD66D416D3B}" srcOrd="2" destOrd="0" parTransId="{58BF3D99-E37F-4782-8500-C1AAE4085CA9}" sibTransId="{705ECC30-3ED3-4DBC-BCD4-0BD1D899EC2E}"/>
    <dgm:cxn modelId="{A40CD2F5-1E7E-4EF0-9279-C75F523FDCEC}" type="presOf" srcId="{D89C08A9-6E60-40EA-A066-5EBA9C227937}" destId="{8A117846-B679-43AE-BF73-FD1927EF9FB1}" srcOrd="0" destOrd="1" presId="urn:microsoft.com/office/officeart/2005/8/layout/hList1"/>
    <dgm:cxn modelId="{12C4B2CC-000D-48EC-82A1-206F513EB54D}" type="presOf" srcId="{76EA25DA-E82D-4082-9439-580C176A0F2F}" destId="{4246DF07-652B-4CA9-B583-8C6836F9A821}" srcOrd="0" destOrd="0" presId="urn:microsoft.com/office/officeart/2005/8/layout/hList1"/>
    <dgm:cxn modelId="{D6D808AC-AC92-4B1E-AFA6-C6D0DACDEC21}" srcId="{BE69B381-3EA0-4894-9F2E-0B79417F271E}" destId="{8CFF5214-644D-45E5-9461-3BC8235A5168}" srcOrd="3" destOrd="0" parTransId="{AFE3CA28-61B3-4D67-AABA-3D27889356A6}" sibTransId="{C2D7CA25-E3F8-48A4-A057-A61ABE19FBB2}"/>
    <dgm:cxn modelId="{D33ABDBE-27D6-48C8-8893-8FA4522C68F8}" srcId="{BE69B381-3EA0-4894-9F2E-0B79417F271E}" destId="{1A01E923-0A31-4ABA-A8CF-EFB4FA9AA721}" srcOrd="1" destOrd="0" parTransId="{D7206ABD-3601-47E6-B579-29E910221C2F}" sibTransId="{170BA141-A987-4E3E-AAFC-14979ABDADB9}"/>
    <dgm:cxn modelId="{45E7A7B9-3467-493F-AB3D-818061DAAB48}" type="presOf" srcId="{711450D9-3B1A-40B2-82AD-9A310BF2E64F}" destId="{4246DF07-652B-4CA9-B583-8C6836F9A821}" srcOrd="0" destOrd="4" presId="urn:microsoft.com/office/officeart/2005/8/layout/hList1"/>
    <dgm:cxn modelId="{768C3C8F-987C-4280-A5FD-D325808F3169}" type="presOf" srcId="{AC764EC5-28B8-4962-BA1C-B6A726E86453}" destId="{CAC8D49E-00F1-46C4-8D08-C29A15ECEB98}" srcOrd="0" destOrd="0" presId="urn:microsoft.com/office/officeart/2005/8/layout/hList1"/>
    <dgm:cxn modelId="{6C6103D5-B2A0-4D4C-80E8-DEFB7D52CBE6}" type="presOf" srcId="{BC6EBAB0-FBBA-4526-887C-9D9CFA6E0999}" destId="{4246DF07-652B-4CA9-B583-8C6836F9A821}" srcOrd="0" destOrd="5" presId="urn:microsoft.com/office/officeart/2005/8/layout/hList1"/>
    <dgm:cxn modelId="{032B9AD0-FDDD-48A3-A699-D9E689D0067C}" srcId="{BE69B381-3EA0-4894-9F2E-0B79417F271E}" destId="{711450D9-3B1A-40B2-82AD-9A310BF2E64F}" srcOrd="4" destOrd="0" parTransId="{0A01CA3F-A760-4CF9-8DF0-23332C19AAB1}" sibTransId="{7746BBDA-B1BA-4396-8042-6E9CB8BE7CB4}"/>
    <dgm:cxn modelId="{8095CAA7-9E40-40BB-87B0-0C42AD017899}" srcId="{498142D6-AB97-4C5F-8744-CBDFAF9EAFE9}" destId="{5C35BF8A-CCEE-494B-ABA5-753FFC30E9E4}" srcOrd="2" destOrd="0" parTransId="{953DB568-899E-435C-9444-9DBF79FF919B}" sibTransId="{5FCE5BC2-0670-4442-A222-5C4F3135FF09}"/>
    <dgm:cxn modelId="{B629C6B4-C729-4E45-8C52-42358224F8BA}" type="presOf" srcId="{EAB215C2-086B-4B6E-A414-9E450689AB58}" destId="{AD838182-6447-44EC-B04B-79E8B77BCAB3}" srcOrd="0" destOrd="0" presId="urn:microsoft.com/office/officeart/2005/8/layout/hList1"/>
    <dgm:cxn modelId="{6C7B4FDA-02BB-4EE2-9D00-E319CA378735}" srcId="{498142D6-AB97-4C5F-8744-CBDFAF9EAFE9}" destId="{233EA5BD-B981-4171-BE49-52A0E52FA8B9}" srcOrd="1" destOrd="0" parTransId="{0A99EB5E-F47E-4C73-964E-D334811CB6DA}" sibTransId="{8878C4B2-57B6-4EAB-84C6-9ED1B2C34F42}"/>
    <dgm:cxn modelId="{748366D1-0AB7-407B-AC2B-1275D0161E18}" srcId="{AC764EC5-28B8-4962-BA1C-B6A726E86453}" destId="{498142D6-AB97-4C5F-8744-CBDFAF9EAFE9}" srcOrd="1" destOrd="0" parTransId="{86C8C4FF-1B7F-4185-95C3-A7427AC925C6}" sibTransId="{2B12D46B-A868-455C-A7CB-3109C491AD9E}"/>
    <dgm:cxn modelId="{F6BD6180-A273-4992-B2B6-87F88BF6E638}" srcId="{A1A196E2-6283-4FFA-AF04-59777E61F509}" destId="{4DD39BEF-EA19-43E1-876A-FF3AC37FCDF4}" srcOrd="2" destOrd="0" parTransId="{B08D9247-C5D1-45C8-834F-C98C74888B0D}" sibTransId="{90AD95F5-34A8-4EE7-82A3-40F6EE8DB19E}"/>
    <dgm:cxn modelId="{26B961A6-A351-4B11-A5E4-38C1620C2A1A}" type="presOf" srcId="{1A01E923-0A31-4ABA-A8CF-EFB4FA9AA721}" destId="{4246DF07-652B-4CA9-B583-8C6836F9A821}" srcOrd="0" destOrd="1" presId="urn:microsoft.com/office/officeart/2005/8/layout/hList1"/>
    <dgm:cxn modelId="{AB0B4683-4809-456A-ADE3-AFE62B0D41C4}" type="presOf" srcId="{498142D6-AB97-4C5F-8744-CBDFAF9EAFE9}" destId="{BBCBE670-1459-457D-A0DD-AD42C596A4AE}" srcOrd="0" destOrd="0" presId="urn:microsoft.com/office/officeart/2005/8/layout/hList1"/>
    <dgm:cxn modelId="{1BC08B56-9D41-4A9E-BA30-0CDE1AFD5545}" type="presOf" srcId="{233EA5BD-B981-4171-BE49-52A0E52FA8B9}" destId="{AD838182-6447-44EC-B04B-79E8B77BCAB3}" srcOrd="0" destOrd="1" presId="urn:microsoft.com/office/officeart/2005/8/layout/hList1"/>
    <dgm:cxn modelId="{C52CE0F8-6FE7-4D15-8801-C3AE8D86AF9C}" type="presOf" srcId="{4DD39BEF-EA19-43E1-876A-FF3AC37FCDF4}" destId="{8A117846-B679-43AE-BF73-FD1927EF9FB1}" srcOrd="0" destOrd="2" presId="urn:microsoft.com/office/officeart/2005/8/layout/hList1"/>
    <dgm:cxn modelId="{0D5E0ED3-FD5E-4B55-96E0-909A19FFF67F}" srcId="{AC764EC5-28B8-4962-BA1C-B6A726E86453}" destId="{A1A196E2-6283-4FFA-AF04-59777E61F509}" srcOrd="0" destOrd="0" parTransId="{0CC8669E-A9AB-4E32-A102-3DB79D512040}" sibTransId="{51B8926C-DCF4-432F-9594-3237ABD7DE1D}"/>
    <dgm:cxn modelId="{57F3FE8A-8BBB-4962-BC63-C4C35D3C28F6}" type="presOf" srcId="{51DFAAC9-284E-4DBC-80FA-0850EC847E28}" destId="{8A117846-B679-43AE-BF73-FD1927EF9FB1}" srcOrd="0" destOrd="0" presId="urn:microsoft.com/office/officeart/2005/8/layout/hList1"/>
    <dgm:cxn modelId="{AC0DC24A-5D7D-4D46-A1D6-0AA6871F2FCA}" srcId="{BE69B381-3EA0-4894-9F2E-0B79417F271E}" destId="{76EA25DA-E82D-4082-9439-580C176A0F2F}" srcOrd="0" destOrd="0" parTransId="{742B9BE1-5F0C-49FC-B273-398A55A8AEE4}" sibTransId="{6471731E-935C-4F24-9AE7-63A7553AA657}"/>
    <dgm:cxn modelId="{DF2ED5C5-1602-4899-90E3-A92D85A44077}" type="presParOf" srcId="{CAC8D49E-00F1-46C4-8D08-C29A15ECEB98}" destId="{524941A8-188A-4589-98C8-40C00FEA5FC5}" srcOrd="0" destOrd="0" presId="urn:microsoft.com/office/officeart/2005/8/layout/hList1"/>
    <dgm:cxn modelId="{94E13B7B-08C5-432C-923E-987DC4D15206}" type="presParOf" srcId="{524941A8-188A-4589-98C8-40C00FEA5FC5}" destId="{FFC538C5-8DEF-4002-B464-549F16CAE9EA}" srcOrd="0" destOrd="0" presId="urn:microsoft.com/office/officeart/2005/8/layout/hList1"/>
    <dgm:cxn modelId="{35260CF1-7208-48FC-868A-AB748F564118}" type="presParOf" srcId="{524941A8-188A-4589-98C8-40C00FEA5FC5}" destId="{8A117846-B679-43AE-BF73-FD1927EF9FB1}" srcOrd="1" destOrd="0" presId="urn:microsoft.com/office/officeart/2005/8/layout/hList1"/>
    <dgm:cxn modelId="{7A35A751-E33D-441D-8EFB-92E3CBDD4E38}" type="presParOf" srcId="{CAC8D49E-00F1-46C4-8D08-C29A15ECEB98}" destId="{4D965B0A-B697-4364-A876-2DE541DB3E69}" srcOrd="1" destOrd="0" presId="urn:microsoft.com/office/officeart/2005/8/layout/hList1"/>
    <dgm:cxn modelId="{0C84083D-EA0A-4EBC-852A-B54DD0E8F737}" type="presParOf" srcId="{CAC8D49E-00F1-46C4-8D08-C29A15ECEB98}" destId="{A883106E-D85F-400C-BEC5-48987D0294DD}" srcOrd="2" destOrd="0" presId="urn:microsoft.com/office/officeart/2005/8/layout/hList1"/>
    <dgm:cxn modelId="{A20A1B18-0E95-4F60-ABFC-8D4B5B729FA2}" type="presParOf" srcId="{A883106E-D85F-400C-BEC5-48987D0294DD}" destId="{BBCBE670-1459-457D-A0DD-AD42C596A4AE}" srcOrd="0" destOrd="0" presId="urn:microsoft.com/office/officeart/2005/8/layout/hList1"/>
    <dgm:cxn modelId="{674661F9-8411-416D-81B5-19A21D5138AD}" type="presParOf" srcId="{A883106E-D85F-400C-BEC5-48987D0294DD}" destId="{AD838182-6447-44EC-B04B-79E8B77BCAB3}" srcOrd="1" destOrd="0" presId="urn:microsoft.com/office/officeart/2005/8/layout/hList1"/>
    <dgm:cxn modelId="{0692E636-5D10-4997-9216-63EDAA45419C}" type="presParOf" srcId="{CAC8D49E-00F1-46C4-8D08-C29A15ECEB98}" destId="{46BB5438-1ED3-41E1-83E4-C1576DCB726C}" srcOrd="3" destOrd="0" presId="urn:microsoft.com/office/officeart/2005/8/layout/hList1"/>
    <dgm:cxn modelId="{AF25251C-C34E-4949-B001-F3D95F1D2D24}" type="presParOf" srcId="{CAC8D49E-00F1-46C4-8D08-C29A15ECEB98}" destId="{6D806B02-DD77-4CB4-A303-5DBD6EC3CE32}" srcOrd="4" destOrd="0" presId="urn:microsoft.com/office/officeart/2005/8/layout/hList1"/>
    <dgm:cxn modelId="{5C5DCA21-3E12-4ECB-A594-E90D25171DCF}" type="presParOf" srcId="{6D806B02-DD77-4CB4-A303-5DBD6EC3CE32}" destId="{C060693A-C4AC-4D9A-8AA1-B5E848F9232D}" srcOrd="0" destOrd="0" presId="urn:microsoft.com/office/officeart/2005/8/layout/hList1"/>
    <dgm:cxn modelId="{B04DFA4A-27A9-43FB-BA5E-C0EAD067B591}" type="presParOf" srcId="{6D806B02-DD77-4CB4-A303-5DBD6EC3CE32}" destId="{4246DF07-652B-4CA9-B583-8C6836F9A82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E7757A-C534-4FD6-8AD9-8D482819897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BC6DD8-E2CE-4354-ADE3-436405F980D3}">
      <dgm:prSet phldrT="[Text]" custT="1"/>
      <dgm:spPr/>
      <dgm:t>
        <a:bodyPr/>
        <a:lstStyle/>
        <a:p>
          <a:r>
            <a:rPr lang="en-US" sz="2000" dirty="0" smtClean="0"/>
            <a:t>Research opportunities: Grants.gov, ca.gov, </a:t>
          </a:r>
          <a:r>
            <a:rPr lang="en-US" sz="2000" smtClean="0"/>
            <a:t>foundation sites</a:t>
          </a:r>
          <a:endParaRPr lang="en-US" sz="2000" dirty="0"/>
        </a:p>
      </dgm:t>
    </dgm:pt>
    <dgm:pt modelId="{3D9A83CC-7D0B-4289-B796-AFB6F04071E0}" type="parTrans" cxnId="{3C813BA9-8DC9-45CD-9DC0-56EC48FDBF31}">
      <dgm:prSet/>
      <dgm:spPr/>
      <dgm:t>
        <a:bodyPr/>
        <a:lstStyle/>
        <a:p>
          <a:endParaRPr lang="en-US"/>
        </a:p>
      </dgm:t>
    </dgm:pt>
    <dgm:pt modelId="{1D84BF27-E721-4016-9ECE-0377D06573D2}" type="sibTrans" cxnId="{3C813BA9-8DC9-45CD-9DC0-56EC48FDBF31}">
      <dgm:prSet/>
      <dgm:spPr/>
      <dgm:t>
        <a:bodyPr/>
        <a:lstStyle/>
        <a:p>
          <a:endParaRPr lang="en-US"/>
        </a:p>
      </dgm:t>
    </dgm:pt>
    <dgm:pt modelId="{F8616B25-A417-4856-A1C8-1AB77940994C}">
      <dgm:prSet phldrT="[Text]" custT="1"/>
      <dgm:spPr/>
      <dgm:t>
        <a:bodyPr/>
        <a:lstStyle/>
        <a:p>
          <a:r>
            <a:rPr lang="en-US" sz="2000" dirty="0" smtClean="0"/>
            <a:t>Evaluate opportunities based on ROI</a:t>
          </a:r>
          <a:endParaRPr lang="en-US" sz="2000" dirty="0"/>
        </a:p>
      </dgm:t>
    </dgm:pt>
    <dgm:pt modelId="{CDA03886-E242-4BE1-B9E5-867872BF1110}" type="parTrans" cxnId="{76BED392-7F58-47C3-A8BA-EDE3FC2B47BB}">
      <dgm:prSet/>
      <dgm:spPr/>
      <dgm:t>
        <a:bodyPr/>
        <a:lstStyle/>
        <a:p>
          <a:endParaRPr lang="en-US"/>
        </a:p>
      </dgm:t>
    </dgm:pt>
    <dgm:pt modelId="{A829CF56-3340-4C0C-BB06-3A6637017299}" type="sibTrans" cxnId="{76BED392-7F58-47C3-A8BA-EDE3FC2B47BB}">
      <dgm:prSet/>
      <dgm:spPr/>
      <dgm:t>
        <a:bodyPr/>
        <a:lstStyle/>
        <a:p>
          <a:endParaRPr lang="en-US"/>
        </a:p>
      </dgm:t>
    </dgm:pt>
    <dgm:pt modelId="{9DF604DC-65A8-4AA8-8F46-7C45338D393E}">
      <dgm:prSet phldrT="[Text]" custT="1"/>
      <dgm:spPr/>
      <dgm:t>
        <a:bodyPr/>
        <a:lstStyle/>
        <a:p>
          <a:r>
            <a:rPr lang="en-US" sz="2000" dirty="0" smtClean="0"/>
            <a:t>Guidance for Authorization to Apply for a Grant process</a:t>
          </a:r>
          <a:endParaRPr lang="en-US" sz="2000" dirty="0"/>
        </a:p>
      </dgm:t>
    </dgm:pt>
    <dgm:pt modelId="{DF3AA4FC-13CA-4B9E-BCA2-C64E57583A6A}" type="parTrans" cxnId="{CE1F24CF-5A93-44F5-93A3-DD2AB8ED62E8}">
      <dgm:prSet/>
      <dgm:spPr/>
      <dgm:t>
        <a:bodyPr/>
        <a:lstStyle/>
        <a:p>
          <a:endParaRPr lang="en-US"/>
        </a:p>
      </dgm:t>
    </dgm:pt>
    <dgm:pt modelId="{840E7B06-754C-4A53-AA03-534922DE7A8D}" type="sibTrans" cxnId="{CE1F24CF-5A93-44F5-93A3-DD2AB8ED62E8}">
      <dgm:prSet/>
      <dgm:spPr/>
      <dgm:t>
        <a:bodyPr/>
        <a:lstStyle/>
        <a:p>
          <a:endParaRPr lang="en-US"/>
        </a:p>
      </dgm:t>
    </dgm:pt>
    <dgm:pt modelId="{8E32518B-8D37-40D1-B4C1-3A012E4EDB31}">
      <dgm:prSet phldrT="[Text]" custT="1"/>
      <dgm:spPr/>
      <dgm:t>
        <a:bodyPr/>
        <a:lstStyle/>
        <a:p>
          <a:r>
            <a:rPr lang="en-US" sz="2000" dirty="0" smtClean="0"/>
            <a:t>Guide proposal development to be competitive &amp; compliant</a:t>
          </a:r>
          <a:endParaRPr lang="en-US" sz="2000" dirty="0"/>
        </a:p>
      </dgm:t>
    </dgm:pt>
    <dgm:pt modelId="{8EE93F17-5CD6-4234-A78A-A41C3514B038}" type="parTrans" cxnId="{2245556B-F920-4B07-B66B-1AA7A740EBCC}">
      <dgm:prSet/>
      <dgm:spPr/>
      <dgm:t>
        <a:bodyPr/>
        <a:lstStyle/>
        <a:p>
          <a:endParaRPr lang="en-US"/>
        </a:p>
      </dgm:t>
    </dgm:pt>
    <dgm:pt modelId="{1C032348-C64B-4885-A6B0-67DF4CAF7A8E}" type="sibTrans" cxnId="{2245556B-F920-4B07-B66B-1AA7A740EBCC}">
      <dgm:prSet/>
      <dgm:spPr/>
      <dgm:t>
        <a:bodyPr/>
        <a:lstStyle/>
        <a:p>
          <a:endParaRPr lang="en-US"/>
        </a:p>
      </dgm:t>
    </dgm:pt>
    <dgm:pt modelId="{44545F01-ACCE-4548-83B5-3B351CC7AE12}">
      <dgm:prSet phldrT="[Text]" custT="1"/>
      <dgm:spPr/>
      <dgm:t>
        <a:bodyPr/>
        <a:lstStyle/>
        <a:p>
          <a:r>
            <a:rPr lang="en-US" sz="2000" dirty="0" smtClean="0"/>
            <a:t>Prepare &amp; submit complete application</a:t>
          </a:r>
          <a:endParaRPr lang="en-US" sz="2000" dirty="0"/>
        </a:p>
      </dgm:t>
    </dgm:pt>
    <dgm:pt modelId="{6715C405-6479-4FEC-9635-C92816E7E112}" type="parTrans" cxnId="{F216A644-4833-47CF-882E-BE37082D3821}">
      <dgm:prSet/>
      <dgm:spPr/>
      <dgm:t>
        <a:bodyPr/>
        <a:lstStyle/>
        <a:p>
          <a:endParaRPr lang="en-US"/>
        </a:p>
      </dgm:t>
    </dgm:pt>
    <dgm:pt modelId="{86B43552-FD76-4B18-A728-158423E8CC0A}" type="sibTrans" cxnId="{F216A644-4833-47CF-882E-BE37082D3821}">
      <dgm:prSet/>
      <dgm:spPr/>
      <dgm:t>
        <a:bodyPr/>
        <a:lstStyle/>
        <a:p>
          <a:endParaRPr lang="en-US"/>
        </a:p>
      </dgm:t>
    </dgm:pt>
    <dgm:pt modelId="{47493CC4-EE43-42BE-847E-C77ACF26F6E0}" type="pres">
      <dgm:prSet presAssocID="{DAE7757A-C534-4FD6-8AD9-8D48281989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834500-0249-47C1-BE5E-63857E766C24}" type="pres">
      <dgm:prSet presAssocID="{CFBC6DD8-E2CE-4354-ADE3-436405F980D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858F9-378F-4CFC-BC57-62ED824601B5}" type="pres">
      <dgm:prSet presAssocID="{1D84BF27-E721-4016-9ECE-0377D06573D2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A28DA53-01C2-44A2-948B-1BD5A9C3CF29}" type="pres">
      <dgm:prSet presAssocID="{1D84BF27-E721-4016-9ECE-0377D06573D2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6D0444D6-6336-4F16-B125-AEDD1CF87CEA}" type="pres">
      <dgm:prSet presAssocID="{F8616B25-A417-4856-A1C8-1AB77940994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9F899-3B82-4CB3-AB3F-04D26AC50C72}" type="pres">
      <dgm:prSet presAssocID="{A829CF56-3340-4C0C-BB06-3A6637017299}" presName="sibTrans" presStyleLbl="sibTrans2D1" presStyleIdx="1" presStyleCnt="4"/>
      <dgm:spPr/>
      <dgm:t>
        <a:bodyPr/>
        <a:lstStyle/>
        <a:p>
          <a:endParaRPr lang="en-US"/>
        </a:p>
      </dgm:t>
    </dgm:pt>
    <dgm:pt modelId="{3E2D4DC2-8CFC-4769-90F1-541152A8DC37}" type="pres">
      <dgm:prSet presAssocID="{A829CF56-3340-4C0C-BB06-3A6637017299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982A57C-0297-430A-9383-A9086D67B03A}" type="pres">
      <dgm:prSet presAssocID="{9DF604DC-65A8-4AA8-8F46-7C45338D393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8190B-A810-42E1-BA9D-270036B43EFD}" type="pres">
      <dgm:prSet presAssocID="{840E7B06-754C-4A53-AA03-534922DE7A8D}" presName="sibTrans" presStyleLbl="sibTrans2D1" presStyleIdx="2" presStyleCnt="4"/>
      <dgm:spPr/>
      <dgm:t>
        <a:bodyPr/>
        <a:lstStyle/>
        <a:p>
          <a:endParaRPr lang="en-US"/>
        </a:p>
      </dgm:t>
    </dgm:pt>
    <dgm:pt modelId="{8E47B4C6-925C-4704-97FC-792C3200D527}" type="pres">
      <dgm:prSet presAssocID="{840E7B06-754C-4A53-AA03-534922DE7A8D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00E19207-0812-4CBC-B483-78830658040B}" type="pres">
      <dgm:prSet presAssocID="{8E32518B-8D37-40D1-B4C1-3A012E4EDB3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83FC5-8315-4817-9FC2-DE983170FEFA}" type="pres">
      <dgm:prSet presAssocID="{1C032348-C64B-4885-A6B0-67DF4CAF7A8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E9F6404E-FE17-4B79-B790-8B74C32792D1}" type="pres">
      <dgm:prSet presAssocID="{1C032348-C64B-4885-A6B0-67DF4CAF7A8E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2E01DEF1-43AF-4507-A99F-AA4F8202BD23}" type="pres">
      <dgm:prSet presAssocID="{44545F01-ACCE-4548-83B5-3B351CC7AE1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CA9ED3-9AF5-4ACB-88A4-2860F33D156D}" type="presOf" srcId="{840E7B06-754C-4A53-AA03-534922DE7A8D}" destId="{DDD8190B-A810-42E1-BA9D-270036B43EFD}" srcOrd="0" destOrd="0" presId="urn:microsoft.com/office/officeart/2005/8/layout/process5"/>
    <dgm:cxn modelId="{93B17094-E459-4001-B183-17FEEDABDD59}" type="presOf" srcId="{A829CF56-3340-4C0C-BB06-3A6637017299}" destId="{3D39F899-3B82-4CB3-AB3F-04D26AC50C72}" srcOrd="0" destOrd="0" presId="urn:microsoft.com/office/officeart/2005/8/layout/process5"/>
    <dgm:cxn modelId="{EB55DA7A-B36B-4EA2-84F3-079109646341}" type="presOf" srcId="{1D84BF27-E721-4016-9ECE-0377D06573D2}" destId="{AAA858F9-378F-4CFC-BC57-62ED824601B5}" srcOrd="0" destOrd="0" presId="urn:microsoft.com/office/officeart/2005/8/layout/process5"/>
    <dgm:cxn modelId="{F216A644-4833-47CF-882E-BE37082D3821}" srcId="{DAE7757A-C534-4FD6-8AD9-8D482819897C}" destId="{44545F01-ACCE-4548-83B5-3B351CC7AE12}" srcOrd="4" destOrd="0" parTransId="{6715C405-6479-4FEC-9635-C92816E7E112}" sibTransId="{86B43552-FD76-4B18-A728-158423E8CC0A}"/>
    <dgm:cxn modelId="{BD8FB0C7-3BB9-4E87-BA0E-1F8A6421685D}" type="presOf" srcId="{9DF604DC-65A8-4AA8-8F46-7C45338D393E}" destId="{9982A57C-0297-430A-9383-A9086D67B03A}" srcOrd="0" destOrd="0" presId="urn:microsoft.com/office/officeart/2005/8/layout/process5"/>
    <dgm:cxn modelId="{7E3CD389-7DCA-45E6-929E-7B98CE523F6D}" type="presOf" srcId="{DAE7757A-C534-4FD6-8AD9-8D482819897C}" destId="{47493CC4-EE43-42BE-847E-C77ACF26F6E0}" srcOrd="0" destOrd="0" presId="urn:microsoft.com/office/officeart/2005/8/layout/process5"/>
    <dgm:cxn modelId="{6F38D915-566A-401B-82CC-82765E5EF15E}" type="presOf" srcId="{CFBC6DD8-E2CE-4354-ADE3-436405F980D3}" destId="{7A834500-0249-47C1-BE5E-63857E766C24}" srcOrd="0" destOrd="0" presId="urn:microsoft.com/office/officeart/2005/8/layout/process5"/>
    <dgm:cxn modelId="{8EF7FCF7-4A8E-4C93-B7D9-ADD698BD373F}" type="presOf" srcId="{1C032348-C64B-4885-A6B0-67DF4CAF7A8E}" destId="{43283FC5-8315-4817-9FC2-DE983170FEFA}" srcOrd="0" destOrd="0" presId="urn:microsoft.com/office/officeart/2005/8/layout/process5"/>
    <dgm:cxn modelId="{5D919E26-712D-49E3-B739-7D7ECB160D02}" type="presOf" srcId="{8E32518B-8D37-40D1-B4C1-3A012E4EDB31}" destId="{00E19207-0812-4CBC-B483-78830658040B}" srcOrd="0" destOrd="0" presId="urn:microsoft.com/office/officeart/2005/8/layout/process5"/>
    <dgm:cxn modelId="{76BED392-7F58-47C3-A8BA-EDE3FC2B47BB}" srcId="{DAE7757A-C534-4FD6-8AD9-8D482819897C}" destId="{F8616B25-A417-4856-A1C8-1AB77940994C}" srcOrd="1" destOrd="0" parTransId="{CDA03886-E242-4BE1-B9E5-867872BF1110}" sibTransId="{A829CF56-3340-4C0C-BB06-3A6637017299}"/>
    <dgm:cxn modelId="{BD4A2587-166F-4C50-AED1-C3ADA65F2DC4}" type="presOf" srcId="{44545F01-ACCE-4548-83B5-3B351CC7AE12}" destId="{2E01DEF1-43AF-4507-A99F-AA4F8202BD23}" srcOrd="0" destOrd="0" presId="urn:microsoft.com/office/officeart/2005/8/layout/process5"/>
    <dgm:cxn modelId="{3C813BA9-8DC9-45CD-9DC0-56EC48FDBF31}" srcId="{DAE7757A-C534-4FD6-8AD9-8D482819897C}" destId="{CFBC6DD8-E2CE-4354-ADE3-436405F980D3}" srcOrd="0" destOrd="0" parTransId="{3D9A83CC-7D0B-4289-B796-AFB6F04071E0}" sibTransId="{1D84BF27-E721-4016-9ECE-0377D06573D2}"/>
    <dgm:cxn modelId="{409536A7-823C-49F9-B77A-95267E937BA3}" type="presOf" srcId="{F8616B25-A417-4856-A1C8-1AB77940994C}" destId="{6D0444D6-6336-4F16-B125-AEDD1CF87CEA}" srcOrd="0" destOrd="0" presId="urn:microsoft.com/office/officeart/2005/8/layout/process5"/>
    <dgm:cxn modelId="{A26EF990-2339-426C-8D5D-F611E0A3CE56}" type="presOf" srcId="{A829CF56-3340-4C0C-BB06-3A6637017299}" destId="{3E2D4DC2-8CFC-4769-90F1-541152A8DC37}" srcOrd="1" destOrd="0" presId="urn:microsoft.com/office/officeart/2005/8/layout/process5"/>
    <dgm:cxn modelId="{0B000415-A899-40FE-8DB9-9FB13E4D19DE}" type="presOf" srcId="{840E7B06-754C-4A53-AA03-534922DE7A8D}" destId="{8E47B4C6-925C-4704-97FC-792C3200D527}" srcOrd="1" destOrd="0" presId="urn:microsoft.com/office/officeart/2005/8/layout/process5"/>
    <dgm:cxn modelId="{CE1F24CF-5A93-44F5-93A3-DD2AB8ED62E8}" srcId="{DAE7757A-C534-4FD6-8AD9-8D482819897C}" destId="{9DF604DC-65A8-4AA8-8F46-7C45338D393E}" srcOrd="2" destOrd="0" parTransId="{DF3AA4FC-13CA-4B9E-BCA2-C64E57583A6A}" sibTransId="{840E7B06-754C-4A53-AA03-534922DE7A8D}"/>
    <dgm:cxn modelId="{26513754-CC9D-4D03-B9B8-6B9DA9CD00A7}" type="presOf" srcId="{1D84BF27-E721-4016-9ECE-0377D06573D2}" destId="{BA28DA53-01C2-44A2-948B-1BD5A9C3CF29}" srcOrd="1" destOrd="0" presId="urn:microsoft.com/office/officeart/2005/8/layout/process5"/>
    <dgm:cxn modelId="{31DC94A6-6CF8-4619-92A8-4098B4397ADB}" type="presOf" srcId="{1C032348-C64B-4885-A6B0-67DF4CAF7A8E}" destId="{E9F6404E-FE17-4B79-B790-8B74C32792D1}" srcOrd="1" destOrd="0" presId="urn:microsoft.com/office/officeart/2005/8/layout/process5"/>
    <dgm:cxn modelId="{2245556B-F920-4B07-B66B-1AA7A740EBCC}" srcId="{DAE7757A-C534-4FD6-8AD9-8D482819897C}" destId="{8E32518B-8D37-40D1-B4C1-3A012E4EDB31}" srcOrd="3" destOrd="0" parTransId="{8EE93F17-5CD6-4234-A78A-A41C3514B038}" sibTransId="{1C032348-C64B-4885-A6B0-67DF4CAF7A8E}"/>
    <dgm:cxn modelId="{40CAB10A-02F3-42AF-899F-0FDB89711460}" type="presParOf" srcId="{47493CC4-EE43-42BE-847E-C77ACF26F6E0}" destId="{7A834500-0249-47C1-BE5E-63857E766C24}" srcOrd="0" destOrd="0" presId="urn:microsoft.com/office/officeart/2005/8/layout/process5"/>
    <dgm:cxn modelId="{CA83BEB8-75D3-4A98-9D00-5762F6A1E237}" type="presParOf" srcId="{47493CC4-EE43-42BE-847E-C77ACF26F6E0}" destId="{AAA858F9-378F-4CFC-BC57-62ED824601B5}" srcOrd="1" destOrd="0" presId="urn:microsoft.com/office/officeart/2005/8/layout/process5"/>
    <dgm:cxn modelId="{4D4351C7-00B0-4740-B4BF-6484C5F3262D}" type="presParOf" srcId="{AAA858F9-378F-4CFC-BC57-62ED824601B5}" destId="{BA28DA53-01C2-44A2-948B-1BD5A9C3CF29}" srcOrd="0" destOrd="0" presId="urn:microsoft.com/office/officeart/2005/8/layout/process5"/>
    <dgm:cxn modelId="{84815FEC-8F74-4F1F-90E9-03A2C4E10D67}" type="presParOf" srcId="{47493CC4-EE43-42BE-847E-C77ACF26F6E0}" destId="{6D0444D6-6336-4F16-B125-AEDD1CF87CEA}" srcOrd="2" destOrd="0" presId="urn:microsoft.com/office/officeart/2005/8/layout/process5"/>
    <dgm:cxn modelId="{CF5E2A10-AED4-4CB8-85FD-144158DFAF66}" type="presParOf" srcId="{47493CC4-EE43-42BE-847E-C77ACF26F6E0}" destId="{3D39F899-3B82-4CB3-AB3F-04D26AC50C72}" srcOrd="3" destOrd="0" presId="urn:microsoft.com/office/officeart/2005/8/layout/process5"/>
    <dgm:cxn modelId="{3F1664D8-5C44-45D9-8AF8-AAAB688C28DE}" type="presParOf" srcId="{3D39F899-3B82-4CB3-AB3F-04D26AC50C72}" destId="{3E2D4DC2-8CFC-4769-90F1-541152A8DC37}" srcOrd="0" destOrd="0" presId="urn:microsoft.com/office/officeart/2005/8/layout/process5"/>
    <dgm:cxn modelId="{66E3A75D-AE9F-4E89-A03F-9E68C46F865F}" type="presParOf" srcId="{47493CC4-EE43-42BE-847E-C77ACF26F6E0}" destId="{9982A57C-0297-430A-9383-A9086D67B03A}" srcOrd="4" destOrd="0" presId="urn:microsoft.com/office/officeart/2005/8/layout/process5"/>
    <dgm:cxn modelId="{5759B598-4C3D-464E-AA60-E8587B59A0E2}" type="presParOf" srcId="{47493CC4-EE43-42BE-847E-C77ACF26F6E0}" destId="{DDD8190B-A810-42E1-BA9D-270036B43EFD}" srcOrd="5" destOrd="0" presId="urn:microsoft.com/office/officeart/2005/8/layout/process5"/>
    <dgm:cxn modelId="{B0CB3E35-A82F-4F2E-9956-923C3DFF67CE}" type="presParOf" srcId="{DDD8190B-A810-42E1-BA9D-270036B43EFD}" destId="{8E47B4C6-925C-4704-97FC-792C3200D527}" srcOrd="0" destOrd="0" presId="urn:microsoft.com/office/officeart/2005/8/layout/process5"/>
    <dgm:cxn modelId="{FAFDABAB-4BAC-49F0-AEDF-3DB33BDC3846}" type="presParOf" srcId="{47493CC4-EE43-42BE-847E-C77ACF26F6E0}" destId="{00E19207-0812-4CBC-B483-78830658040B}" srcOrd="6" destOrd="0" presId="urn:microsoft.com/office/officeart/2005/8/layout/process5"/>
    <dgm:cxn modelId="{97CD6520-4571-404F-B5E5-3124610CC23D}" type="presParOf" srcId="{47493CC4-EE43-42BE-847E-C77ACF26F6E0}" destId="{43283FC5-8315-4817-9FC2-DE983170FEFA}" srcOrd="7" destOrd="0" presId="urn:microsoft.com/office/officeart/2005/8/layout/process5"/>
    <dgm:cxn modelId="{686B04E4-4DAB-453C-B417-B7C82CC88F46}" type="presParOf" srcId="{43283FC5-8315-4817-9FC2-DE983170FEFA}" destId="{E9F6404E-FE17-4B79-B790-8B74C32792D1}" srcOrd="0" destOrd="0" presId="urn:microsoft.com/office/officeart/2005/8/layout/process5"/>
    <dgm:cxn modelId="{EA0969C5-B045-4D6E-9CCC-7F5C533BFD10}" type="presParOf" srcId="{47493CC4-EE43-42BE-847E-C77ACF26F6E0}" destId="{2E01DEF1-43AF-4507-A99F-AA4F8202BD23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EE1E14-9D71-43EA-84EE-539C5BAA65C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95B68A-2396-4AB8-B425-432AB8BA24EC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/>
            <a:t>Respond to funding notice to finalize contract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/>
        </a:p>
      </dgm:t>
    </dgm:pt>
    <dgm:pt modelId="{9AC2E8C9-D82E-4081-8A91-FBDC154C18E5}" type="parTrans" cxnId="{E42F46A3-3070-4E19-AAE0-20F2410F1960}">
      <dgm:prSet/>
      <dgm:spPr/>
      <dgm:t>
        <a:bodyPr/>
        <a:lstStyle/>
        <a:p>
          <a:endParaRPr lang="en-US"/>
        </a:p>
      </dgm:t>
    </dgm:pt>
    <dgm:pt modelId="{79CCE3FF-C7A7-4FDE-9983-BED6CEE80053}" type="sibTrans" cxnId="{E42F46A3-3070-4E19-AAE0-20F2410F1960}">
      <dgm:prSet/>
      <dgm:spPr/>
      <dgm:t>
        <a:bodyPr/>
        <a:lstStyle/>
        <a:p>
          <a:endParaRPr lang="en-US"/>
        </a:p>
      </dgm:t>
    </dgm:pt>
    <dgm:pt modelId="{4BB06A76-6C1E-4ABA-9229-09F0A5D6D339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/>
            <a:t>Prepare grant budget  &amp; related items* for Board approval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/>
        </a:p>
      </dgm:t>
    </dgm:pt>
    <dgm:pt modelId="{3EADF7C0-7E59-4403-821D-6E7AD3035D46}" type="parTrans" cxnId="{EE6360F6-D676-47C8-9878-86172C38C963}">
      <dgm:prSet/>
      <dgm:spPr/>
      <dgm:t>
        <a:bodyPr/>
        <a:lstStyle/>
        <a:p>
          <a:endParaRPr lang="en-US"/>
        </a:p>
      </dgm:t>
    </dgm:pt>
    <dgm:pt modelId="{B2A8A89A-8977-4012-BB14-803D408D3E8A}" type="sibTrans" cxnId="{EE6360F6-D676-47C8-9878-86172C38C963}">
      <dgm:prSet/>
      <dgm:spPr/>
      <dgm:t>
        <a:bodyPr/>
        <a:lstStyle/>
        <a:p>
          <a:endParaRPr lang="en-US"/>
        </a:p>
      </dgm:t>
    </dgm:pt>
    <dgm:pt modelId="{D0F2F678-DE88-4AB9-B9A4-8E645F38385A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/>
            <a:t>Prepare budget for input into electronic accounting system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/>
        </a:p>
      </dgm:t>
    </dgm:pt>
    <dgm:pt modelId="{12214811-1A34-4F5E-AE73-670C914726B8}" type="parTrans" cxnId="{53131BDA-85ED-403A-8E72-A7AB02982311}">
      <dgm:prSet/>
      <dgm:spPr/>
      <dgm:t>
        <a:bodyPr/>
        <a:lstStyle/>
        <a:p>
          <a:endParaRPr lang="en-US"/>
        </a:p>
      </dgm:t>
    </dgm:pt>
    <dgm:pt modelId="{88228D68-6D89-40E7-9E71-8D0497EFC158}" type="sibTrans" cxnId="{53131BDA-85ED-403A-8E72-A7AB02982311}">
      <dgm:prSet/>
      <dgm:spPr/>
      <dgm:t>
        <a:bodyPr/>
        <a:lstStyle/>
        <a:p>
          <a:endParaRPr lang="en-US"/>
        </a:p>
      </dgm:t>
    </dgm:pt>
    <dgm:pt modelId="{B3A3B90B-9BA4-453F-80D3-317798D00490}">
      <dgm:prSet phldrT="[Text]" custT="1"/>
      <dgm:spPr/>
      <dgm:t>
        <a:bodyPr/>
        <a:lstStyle/>
        <a:p>
          <a:r>
            <a:rPr lang="en-US" sz="2000" dirty="0" smtClean="0"/>
            <a:t>Process sub-agreements and/or requests for certificates of insurance</a:t>
          </a:r>
          <a:endParaRPr lang="en-US" sz="2000" dirty="0"/>
        </a:p>
      </dgm:t>
    </dgm:pt>
    <dgm:pt modelId="{045D1B4C-4B47-4E6C-B32B-6774B57C9BA0}" type="parTrans" cxnId="{A1D5C2E7-EEC3-4A10-BA56-5C3240D5C98A}">
      <dgm:prSet/>
      <dgm:spPr/>
      <dgm:t>
        <a:bodyPr/>
        <a:lstStyle/>
        <a:p>
          <a:endParaRPr lang="en-US"/>
        </a:p>
      </dgm:t>
    </dgm:pt>
    <dgm:pt modelId="{5EA624AE-DB77-46DA-904B-EECCBCECA886}" type="sibTrans" cxnId="{A1D5C2E7-EEC3-4A10-BA56-5C3240D5C98A}">
      <dgm:prSet/>
      <dgm:spPr/>
      <dgm:t>
        <a:bodyPr/>
        <a:lstStyle/>
        <a:p>
          <a:endParaRPr lang="en-US"/>
        </a:p>
      </dgm:t>
    </dgm:pt>
    <dgm:pt modelId="{962EA21D-03F6-4C53-A42A-EC6359CA06BB}">
      <dgm:prSet phldrT="[Text]" custT="1"/>
      <dgm:spPr/>
      <dgm:t>
        <a:bodyPr/>
        <a:lstStyle/>
        <a:p>
          <a:r>
            <a:rPr lang="en-US" sz="2000" dirty="0" smtClean="0"/>
            <a:t>Conduct Grant Start-Up meeting</a:t>
          </a:r>
          <a:endParaRPr lang="en-US" sz="2000" dirty="0"/>
        </a:p>
      </dgm:t>
    </dgm:pt>
    <dgm:pt modelId="{B633D931-483F-4C4F-90B8-A326338DDCB8}" type="parTrans" cxnId="{3EC2FD93-BE25-4932-AB70-DF05F03B6E4B}">
      <dgm:prSet/>
      <dgm:spPr/>
      <dgm:t>
        <a:bodyPr/>
        <a:lstStyle/>
        <a:p>
          <a:endParaRPr lang="en-US"/>
        </a:p>
      </dgm:t>
    </dgm:pt>
    <dgm:pt modelId="{9C349F36-D96E-48A7-B82A-20DB7DB57480}" type="sibTrans" cxnId="{3EC2FD93-BE25-4932-AB70-DF05F03B6E4B}">
      <dgm:prSet/>
      <dgm:spPr/>
      <dgm:t>
        <a:bodyPr/>
        <a:lstStyle/>
        <a:p>
          <a:endParaRPr lang="en-US"/>
        </a:p>
      </dgm:t>
    </dgm:pt>
    <dgm:pt modelId="{E6729DF1-1DF3-4399-BFB6-C0AF16864BA6}" type="pres">
      <dgm:prSet presAssocID="{E6EE1E14-9D71-43EA-84EE-539C5BAA65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1D31CB-8C6D-44AE-92D8-7D30CE400D4F}" type="pres">
      <dgm:prSet presAssocID="{DD95B68A-2396-4AB8-B425-432AB8BA24EC}" presName="node" presStyleLbl="node1" presStyleIdx="0" presStyleCnt="5" custScaleY="1235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F14D1-A91D-4788-AF81-DEA45BB3FFF1}" type="pres">
      <dgm:prSet presAssocID="{79CCE3FF-C7A7-4FDE-9983-BED6CEE8005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A3AA194-C622-4FBF-AE33-67A8D1DC3162}" type="pres">
      <dgm:prSet presAssocID="{79CCE3FF-C7A7-4FDE-9983-BED6CEE80053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0EE03D6-D686-436E-AD3D-5D1C0C5F4D9F}" type="pres">
      <dgm:prSet presAssocID="{4BB06A76-6C1E-4ABA-9229-09F0A5D6D339}" presName="node" presStyleLbl="node1" presStyleIdx="1" presStyleCnt="5" custScaleY="1235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CE0D7-4CBE-4394-A0B0-D13974FB113D}" type="pres">
      <dgm:prSet presAssocID="{B2A8A89A-8977-4012-BB14-803D408D3E8A}" presName="sibTrans" presStyleLbl="sibTrans2D1" presStyleIdx="1" presStyleCnt="4"/>
      <dgm:spPr/>
      <dgm:t>
        <a:bodyPr/>
        <a:lstStyle/>
        <a:p>
          <a:endParaRPr lang="en-US"/>
        </a:p>
      </dgm:t>
    </dgm:pt>
    <dgm:pt modelId="{EE0F2D5D-034E-4CE0-AB13-E8DA0EF58A94}" type="pres">
      <dgm:prSet presAssocID="{B2A8A89A-8977-4012-BB14-803D408D3E8A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DB00A91D-8420-403F-93D8-DE2E69C19E98}" type="pres">
      <dgm:prSet presAssocID="{D0F2F678-DE88-4AB9-B9A4-8E645F38385A}" presName="node" presStyleLbl="node1" presStyleIdx="2" presStyleCnt="5" custScaleY="1235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76BF2-023C-40A0-8867-3458A23A1391}" type="pres">
      <dgm:prSet presAssocID="{88228D68-6D89-40E7-9E71-8D0497EFC15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8BFD472-933D-44D9-BC6E-16217A70D6A8}" type="pres">
      <dgm:prSet presAssocID="{88228D68-6D89-40E7-9E71-8D0497EFC158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ED4EB73F-76C4-495F-8EEF-716A68B1657D}" type="pres">
      <dgm:prSet presAssocID="{B3A3B90B-9BA4-453F-80D3-317798D00490}" presName="node" presStyleLbl="node1" presStyleIdx="3" presStyleCnt="5" custScaleY="127882" custLinFactNeighborX="-1882" custLinFactNeighborY="-117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47F611-6E5B-4ED5-AB93-B5B96BD1154B}" type="pres">
      <dgm:prSet presAssocID="{5EA624AE-DB77-46DA-904B-EECCBCECA88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51FEED7-7BBC-4869-B9F3-841EA99ABE26}" type="pres">
      <dgm:prSet presAssocID="{5EA624AE-DB77-46DA-904B-EECCBCECA886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1DEB9D71-E59E-4AD5-B9BF-82545EEC42CF}" type="pres">
      <dgm:prSet presAssocID="{962EA21D-03F6-4C53-A42A-EC6359CA06BB}" presName="node" presStyleLbl="node1" presStyleIdx="4" presStyleCnt="5" custScaleY="127882" custLinFactNeighborX="654" custLinFactNeighborY="-117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3C3099-9C3A-4C45-95FE-F8A00E9A6A79}" type="presOf" srcId="{4BB06A76-6C1E-4ABA-9229-09F0A5D6D339}" destId="{A0EE03D6-D686-436E-AD3D-5D1C0C5F4D9F}" srcOrd="0" destOrd="0" presId="urn:microsoft.com/office/officeart/2005/8/layout/process5"/>
    <dgm:cxn modelId="{25F7D03C-3F12-4486-B7BC-A51EEE3BC66F}" type="presOf" srcId="{B2A8A89A-8977-4012-BB14-803D408D3E8A}" destId="{62BCE0D7-4CBE-4394-A0B0-D13974FB113D}" srcOrd="0" destOrd="0" presId="urn:microsoft.com/office/officeart/2005/8/layout/process5"/>
    <dgm:cxn modelId="{B70978B6-5F24-4467-9E10-CA6BA3C0F04A}" type="presOf" srcId="{88228D68-6D89-40E7-9E71-8D0497EFC158}" destId="{8C276BF2-023C-40A0-8867-3458A23A1391}" srcOrd="0" destOrd="0" presId="urn:microsoft.com/office/officeart/2005/8/layout/process5"/>
    <dgm:cxn modelId="{159F1274-4343-491C-B222-44BDEAC91C81}" type="presOf" srcId="{962EA21D-03F6-4C53-A42A-EC6359CA06BB}" destId="{1DEB9D71-E59E-4AD5-B9BF-82545EEC42CF}" srcOrd="0" destOrd="0" presId="urn:microsoft.com/office/officeart/2005/8/layout/process5"/>
    <dgm:cxn modelId="{7A721A5D-0A25-4C06-B3D2-7004D09009B7}" type="presOf" srcId="{B3A3B90B-9BA4-453F-80D3-317798D00490}" destId="{ED4EB73F-76C4-495F-8EEF-716A68B1657D}" srcOrd="0" destOrd="0" presId="urn:microsoft.com/office/officeart/2005/8/layout/process5"/>
    <dgm:cxn modelId="{10455E21-B3A4-4E3B-9300-C86B08EA0B21}" type="presOf" srcId="{79CCE3FF-C7A7-4FDE-9983-BED6CEE80053}" destId="{1A3AA194-C622-4FBF-AE33-67A8D1DC3162}" srcOrd="1" destOrd="0" presId="urn:microsoft.com/office/officeart/2005/8/layout/process5"/>
    <dgm:cxn modelId="{A1D5C2E7-EEC3-4A10-BA56-5C3240D5C98A}" srcId="{E6EE1E14-9D71-43EA-84EE-539C5BAA65CE}" destId="{B3A3B90B-9BA4-453F-80D3-317798D00490}" srcOrd="3" destOrd="0" parTransId="{045D1B4C-4B47-4E6C-B32B-6774B57C9BA0}" sibTransId="{5EA624AE-DB77-46DA-904B-EECCBCECA886}"/>
    <dgm:cxn modelId="{EBC02F27-FAF2-4FEF-A3F9-6FC6EE7321F6}" type="presOf" srcId="{D0F2F678-DE88-4AB9-B9A4-8E645F38385A}" destId="{DB00A91D-8420-403F-93D8-DE2E69C19E98}" srcOrd="0" destOrd="0" presId="urn:microsoft.com/office/officeart/2005/8/layout/process5"/>
    <dgm:cxn modelId="{8D433B95-5D37-46AB-B2B1-5F19A9D8E206}" type="presOf" srcId="{DD95B68A-2396-4AB8-B425-432AB8BA24EC}" destId="{871D31CB-8C6D-44AE-92D8-7D30CE400D4F}" srcOrd="0" destOrd="0" presId="urn:microsoft.com/office/officeart/2005/8/layout/process5"/>
    <dgm:cxn modelId="{53131BDA-85ED-403A-8E72-A7AB02982311}" srcId="{E6EE1E14-9D71-43EA-84EE-539C5BAA65CE}" destId="{D0F2F678-DE88-4AB9-B9A4-8E645F38385A}" srcOrd="2" destOrd="0" parTransId="{12214811-1A34-4F5E-AE73-670C914726B8}" sibTransId="{88228D68-6D89-40E7-9E71-8D0497EFC158}"/>
    <dgm:cxn modelId="{3EC2FD93-BE25-4932-AB70-DF05F03B6E4B}" srcId="{E6EE1E14-9D71-43EA-84EE-539C5BAA65CE}" destId="{962EA21D-03F6-4C53-A42A-EC6359CA06BB}" srcOrd="4" destOrd="0" parTransId="{B633D931-483F-4C4F-90B8-A326338DDCB8}" sibTransId="{9C349F36-D96E-48A7-B82A-20DB7DB57480}"/>
    <dgm:cxn modelId="{05DA0572-10DE-4655-ABC1-9A620F49608A}" type="presOf" srcId="{79CCE3FF-C7A7-4FDE-9983-BED6CEE80053}" destId="{E57F14D1-A91D-4788-AF81-DEA45BB3FFF1}" srcOrd="0" destOrd="0" presId="urn:microsoft.com/office/officeart/2005/8/layout/process5"/>
    <dgm:cxn modelId="{E42F46A3-3070-4E19-AAE0-20F2410F1960}" srcId="{E6EE1E14-9D71-43EA-84EE-539C5BAA65CE}" destId="{DD95B68A-2396-4AB8-B425-432AB8BA24EC}" srcOrd="0" destOrd="0" parTransId="{9AC2E8C9-D82E-4081-8A91-FBDC154C18E5}" sibTransId="{79CCE3FF-C7A7-4FDE-9983-BED6CEE80053}"/>
    <dgm:cxn modelId="{4D6661AC-3A65-4ED5-B982-FDA89FF3ADEC}" type="presOf" srcId="{5EA624AE-DB77-46DA-904B-EECCBCECA886}" destId="{151FEED7-7BBC-4869-B9F3-841EA99ABE26}" srcOrd="1" destOrd="0" presId="urn:microsoft.com/office/officeart/2005/8/layout/process5"/>
    <dgm:cxn modelId="{A0FC70DB-C98D-4730-B6FB-9A5FA955641C}" type="presOf" srcId="{E6EE1E14-9D71-43EA-84EE-539C5BAA65CE}" destId="{E6729DF1-1DF3-4399-BFB6-C0AF16864BA6}" srcOrd="0" destOrd="0" presId="urn:microsoft.com/office/officeart/2005/8/layout/process5"/>
    <dgm:cxn modelId="{EE6360F6-D676-47C8-9878-86172C38C963}" srcId="{E6EE1E14-9D71-43EA-84EE-539C5BAA65CE}" destId="{4BB06A76-6C1E-4ABA-9229-09F0A5D6D339}" srcOrd="1" destOrd="0" parTransId="{3EADF7C0-7E59-4403-821D-6E7AD3035D46}" sibTransId="{B2A8A89A-8977-4012-BB14-803D408D3E8A}"/>
    <dgm:cxn modelId="{66821DF1-FB93-47FA-9D80-D6B7ABDDB383}" type="presOf" srcId="{B2A8A89A-8977-4012-BB14-803D408D3E8A}" destId="{EE0F2D5D-034E-4CE0-AB13-E8DA0EF58A94}" srcOrd="1" destOrd="0" presId="urn:microsoft.com/office/officeart/2005/8/layout/process5"/>
    <dgm:cxn modelId="{4CF1B868-3DA6-4813-B761-B81BC01F2D2E}" type="presOf" srcId="{5EA624AE-DB77-46DA-904B-EECCBCECA886}" destId="{8B47F611-6E5B-4ED5-AB93-B5B96BD1154B}" srcOrd="0" destOrd="0" presId="urn:microsoft.com/office/officeart/2005/8/layout/process5"/>
    <dgm:cxn modelId="{766BA706-69F1-40FE-9284-42D259F4FDE8}" type="presOf" srcId="{88228D68-6D89-40E7-9E71-8D0497EFC158}" destId="{B8BFD472-933D-44D9-BC6E-16217A70D6A8}" srcOrd="1" destOrd="0" presId="urn:microsoft.com/office/officeart/2005/8/layout/process5"/>
    <dgm:cxn modelId="{C89F7CF8-58C2-490E-A938-0B7B8EE22EEF}" type="presParOf" srcId="{E6729DF1-1DF3-4399-BFB6-C0AF16864BA6}" destId="{871D31CB-8C6D-44AE-92D8-7D30CE400D4F}" srcOrd="0" destOrd="0" presId="urn:microsoft.com/office/officeart/2005/8/layout/process5"/>
    <dgm:cxn modelId="{61950F33-0CDB-42A6-A4F9-FC5DCBF5D2A9}" type="presParOf" srcId="{E6729DF1-1DF3-4399-BFB6-C0AF16864BA6}" destId="{E57F14D1-A91D-4788-AF81-DEA45BB3FFF1}" srcOrd="1" destOrd="0" presId="urn:microsoft.com/office/officeart/2005/8/layout/process5"/>
    <dgm:cxn modelId="{2784C21A-41B3-4318-81BF-AD28A9894532}" type="presParOf" srcId="{E57F14D1-A91D-4788-AF81-DEA45BB3FFF1}" destId="{1A3AA194-C622-4FBF-AE33-67A8D1DC3162}" srcOrd="0" destOrd="0" presId="urn:microsoft.com/office/officeart/2005/8/layout/process5"/>
    <dgm:cxn modelId="{194BC592-190D-465B-A28B-DBDC9585EB60}" type="presParOf" srcId="{E6729DF1-1DF3-4399-BFB6-C0AF16864BA6}" destId="{A0EE03D6-D686-436E-AD3D-5D1C0C5F4D9F}" srcOrd="2" destOrd="0" presId="urn:microsoft.com/office/officeart/2005/8/layout/process5"/>
    <dgm:cxn modelId="{90F7E6BD-0BC0-4D26-A515-A0370A37ED33}" type="presParOf" srcId="{E6729DF1-1DF3-4399-BFB6-C0AF16864BA6}" destId="{62BCE0D7-4CBE-4394-A0B0-D13974FB113D}" srcOrd="3" destOrd="0" presId="urn:microsoft.com/office/officeart/2005/8/layout/process5"/>
    <dgm:cxn modelId="{4866FA14-AC62-4CAB-93EB-DB089796922B}" type="presParOf" srcId="{62BCE0D7-4CBE-4394-A0B0-D13974FB113D}" destId="{EE0F2D5D-034E-4CE0-AB13-E8DA0EF58A94}" srcOrd="0" destOrd="0" presId="urn:microsoft.com/office/officeart/2005/8/layout/process5"/>
    <dgm:cxn modelId="{63CB40D7-4D28-4CD4-B91B-0542717CFBDA}" type="presParOf" srcId="{E6729DF1-1DF3-4399-BFB6-C0AF16864BA6}" destId="{DB00A91D-8420-403F-93D8-DE2E69C19E98}" srcOrd="4" destOrd="0" presId="urn:microsoft.com/office/officeart/2005/8/layout/process5"/>
    <dgm:cxn modelId="{5DE7A114-61C2-48CB-A8EC-E5F12D89A399}" type="presParOf" srcId="{E6729DF1-1DF3-4399-BFB6-C0AF16864BA6}" destId="{8C276BF2-023C-40A0-8867-3458A23A1391}" srcOrd="5" destOrd="0" presId="urn:microsoft.com/office/officeart/2005/8/layout/process5"/>
    <dgm:cxn modelId="{800CEE97-3C51-429E-8EA9-144772A5D269}" type="presParOf" srcId="{8C276BF2-023C-40A0-8867-3458A23A1391}" destId="{B8BFD472-933D-44D9-BC6E-16217A70D6A8}" srcOrd="0" destOrd="0" presId="urn:microsoft.com/office/officeart/2005/8/layout/process5"/>
    <dgm:cxn modelId="{B47FADE7-8731-4929-8BF6-012B8BD019FE}" type="presParOf" srcId="{E6729DF1-1DF3-4399-BFB6-C0AF16864BA6}" destId="{ED4EB73F-76C4-495F-8EEF-716A68B1657D}" srcOrd="6" destOrd="0" presId="urn:microsoft.com/office/officeart/2005/8/layout/process5"/>
    <dgm:cxn modelId="{6A405A6C-3C4B-4FFC-8D60-6673B7402855}" type="presParOf" srcId="{E6729DF1-1DF3-4399-BFB6-C0AF16864BA6}" destId="{8B47F611-6E5B-4ED5-AB93-B5B96BD1154B}" srcOrd="7" destOrd="0" presId="urn:microsoft.com/office/officeart/2005/8/layout/process5"/>
    <dgm:cxn modelId="{2E1C4E89-B87B-4547-81F7-B11CC8E8E49C}" type="presParOf" srcId="{8B47F611-6E5B-4ED5-AB93-B5B96BD1154B}" destId="{151FEED7-7BBC-4869-B9F3-841EA99ABE26}" srcOrd="0" destOrd="0" presId="urn:microsoft.com/office/officeart/2005/8/layout/process5"/>
    <dgm:cxn modelId="{F745D797-56D4-4440-8D1F-210668106ADB}" type="presParOf" srcId="{E6729DF1-1DF3-4399-BFB6-C0AF16864BA6}" destId="{1DEB9D71-E59E-4AD5-B9BF-82545EEC42CF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CBAA0A-8D4F-4397-A086-59434F101CD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1F1F9E-E8BC-42C2-B997-3703D539434A}">
      <dgm:prSet phldrT="[Text]" custT="1"/>
      <dgm:spPr/>
      <dgm:t>
        <a:bodyPr/>
        <a:lstStyle/>
        <a:p>
          <a:r>
            <a:rPr lang="en-US" sz="2400" dirty="0" smtClean="0"/>
            <a:t>Cost Projections &amp; Scenario Development</a:t>
          </a:r>
          <a:endParaRPr lang="en-US" sz="2400" dirty="0"/>
        </a:p>
      </dgm:t>
    </dgm:pt>
    <dgm:pt modelId="{F1BA0E5D-3552-4E6F-BBF2-D5C562C19695}" type="parTrans" cxnId="{7A875EA8-1B71-4411-904F-C35A56CD7731}">
      <dgm:prSet/>
      <dgm:spPr/>
      <dgm:t>
        <a:bodyPr/>
        <a:lstStyle/>
        <a:p>
          <a:endParaRPr lang="en-US"/>
        </a:p>
      </dgm:t>
    </dgm:pt>
    <dgm:pt modelId="{8A54BE6A-3880-4FA2-B526-CA6FF575A4CE}" type="sibTrans" cxnId="{7A875EA8-1B71-4411-904F-C35A56CD7731}">
      <dgm:prSet/>
      <dgm:spPr/>
      <dgm:t>
        <a:bodyPr/>
        <a:lstStyle/>
        <a:p>
          <a:endParaRPr lang="en-US"/>
        </a:p>
      </dgm:t>
    </dgm:pt>
    <dgm:pt modelId="{124FBEA4-16FF-421A-8825-94D75EDE24DE}">
      <dgm:prSet phldrT="[Text]" custT="1"/>
      <dgm:spPr/>
      <dgm:t>
        <a:bodyPr/>
        <a:lstStyle/>
        <a:p>
          <a:r>
            <a:rPr lang="en-US" sz="2400" dirty="0" smtClean="0"/>
            <a:t>Compliance Review &amp; Advisement</a:t>
          </a:r>
          <a:endParaRPr lang="en-US" sz="2400" dirty="0"/>
        </a:p>
      </dgm:t>
    </dgm:pt>
    <dgm:pt modelId="{58AD47F5-8B2B-47AA-98F8-FC914492D244}" type="parTrans" cxnId="{E7A1177A-5D6B-467F-A833-3893943F44F4}">
      <dgm:prSet/>
      <dgm:spPr/>
      <dgm:t>
        <a:bodyPr/>
        <a:lstStyle/>
        <a:p>
          <a:endParaRPr lang="en-US"/>
        </a:p>
      </dgm:t>
    </dgm:pt>
    <dgm:pt modelId="{7B93B241-1266-4BE5-8961-A44E32ABA38A}" type="sibTrans" cxnId="{E7A1177A-5D6B-467F-A833-3893943F44F4}">
      <dgm:prSet/>
      <dgm:spPr/>
      <dgm:t>
        <a:bodyPr/>
        <a:lstStyle/>
        <a:p>
          <a:endParaRPr lang="en-US"/>
        </a:p>
      </dgm:t>
    </dgm:pt>
    <dgm:pt modelId="{7260B057-4732-41C3-8E03-E9B69B4A9EAA}">
      <dgm:prSet phldrT="[Text]" custT="1"/>
      <dgm:spPr/>
      <dgm:t>
        <a:bodyPr/>
        <a:lstStyle/>
        <a:p>
          <a:r>
            <a:rPr lang="en-US" sz="2400" dirty="0" smtClean="0"/>
            <a:t>Sub-agreement Development &amp; FSRS* Reporting</a:t>
          </a:r>
          <a:endParaRPr lang="en-US" sz="2400" dirty="0"/>
        </a:p>
      </dgm:t>
    </dgm:pt>
    <dgm:pt modelId="{A56C5B08-6CB6-49F9-914E-6286D9A3CFD4}" type="parTrans" cxnId="{B8EC7720-D4A9-4367-89E9-7780621C9A91}">
      <dgm:prSet/>
      <dgm:spPr/>
      <dgm:t>
        <a:bodyPr/>
        <a:lstStyle/>
        <a:p>
          <a:endParaRPr lang="en-US"/>
        </a:p>
      </dgm:t>
    </dgm:pt>
    <dgm:pt modelId="{2EAD1DBA-18A6-4842-ABB6-DCBFA20C3177}" type="sibTrans" cxnId="{B8EC7720-D4A9-4367-89E9-7780621C9A91}">
      <dgm:prSet/>
      <dgm:spPr/>
      <dgm:t>
        <a:bodyPr/>
        <a:lstStyle/>
        <a:p>
          <a:endParaRPr lang="en-US"/>
        </a:p>
      </dgm:t>
    </dgm:pt>
    <dgm:pt modelId="{19732E78-CD98-4CA6-A91D-61FE06495067}">
      <dgm:prSet phldrT="[Text]" custT="1"/>
      <dgm:spPr/>
      <dgm:t>
        <a:bodyPr/>
        <a:lstStyle/>
        <a:p>
          <a:r>
            <a:rPr lang="en-US" sz="2400" dirty="0" smtClean="0"/>
            <a:t>Facilitate Budget Transitions</a:t>
          </a:r>
          <a:endParaRPr lang="en-US" sz="2400" dirty="0"/>
        </a:p>
      </dgm:t>
    </dgm:pt>
    <dgm:pt modelId="{32BD1B93-DC0D-4906-B026-B495C872FBB1}" type="parTrans" cxnId="{32F068DC-6D42-4B9B-A115-C9AD12AD3773}">
      <dgm:prSet/>
      <dgm:spPr/>
      <dgm:t>
        <a:bodyPr/>
        <a:lstStyle/>
        <a:p>
          <a:endParaRPr lang="en-US"/>
        </a:p>
      </dgm:t>
    </dgm:pt>
    <dgm:pt modelId="{70550FB7-D76A-4A1B-9EA2-B0DCA3839E83}" type="sibTrans" cxnId="{32F068DC-6D42-4B9B-A115-C9AD12AD3773}">
      <dgm:prSet/>
      <dgm:spPr/>
      <dgm:t>
        <a:bodyPr/>
        <a:lstStyle/>
        <a:p>
          <a:endParaRPr lang="en-US"/>
        </a:p>
      </dgm:t>
    </dgm:pt>
    <dgm:pt modelId="{6C183B3C-34D7-4F3E-AA83-51CCD23D960E}">
      <dgm:prSet phldrT="[Text]" custT="1"/>
      <dgm:spPr/>
      <dgm:t>
        <a:bodyPr/>
        <a:lstStyle/>
        <a:p>
          <a:r>
            <a:rPr lang="en-US" sz="2400" dirty="0" smtClean="0"/>
            <a:t>Site Visits &amp; Audits</a:t>
          </a:r>
          <a:endParaRPr lang="en-US" sz="2400" dirty="0"/>
        </a:p>
      </dgm:t>
    </dgm:pt>
    <dgm:pt modelId="{4CCA68DE-D6D7-4BE8-A918-79C1D3DA4C9F}" type="parTrans" cxnId="{5A9EC171-F87F-4D2C-8C6F-B152C83B3A99}">
      <dgm:prSet/>
      <dgm:spPr/>
      <dgm:t>
        <a:bodyPr/>
        <a:lstStyle/>
        <a:p>
          <a:endParaRPr lang="en-US"/>
        </a:p>
      </dgm:t>
    </dgm:pt>
    <dgm:pt modelId="{EF5AE641-9921-4300-9BA6-1B7B67352B34}" type="sibTrans" cxnId="{5A9EC171-F87F-4D2C-8C6F-B152C83B3A99}">
      <dgm:prSet/>
      <dgm:spPr/>
      <dgm:t>
        <a:bodyPr/>
        <a:lstStyle/>
        <a:p>
          <a:endParaRPr lang="en-US"/>
        </a:p>
      </dgm:t>
    </dgm:pt>
    <dgm:pt modelId="{9C23FFA6-4072-4431-82DE-690CA1346A2E}" type="pres">
      <dgm:prSet presAssocID="{5BCBAA0A-8D4F-4397-A086-59434F101C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85B285-4EA2-49A1-8F9D-E9393723EE3E}" type="pres">
      <dgm:prSet presAssocID="{6B1F1F9E-E8BC-42C2-B997-3703D539434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C4572-86B8-4F8D-B8F4-096C74331C69}" type="pres">
      <dgm:prSet presAssocID="{8A54BE6A-3880-4FA2-B526-CA6FF575A4CE}" presName="sibTrans" presStyleCnt="0"/>
      <dgm:spPr/>
    </dgm:pt>
    <dgm:pt modelId="{73E343DC-130C-493F-8641-EBA8ECC24E37}" type="pres">
      <dgm:prSet presAssocID="{124FBEA4-16FF-421A-8825-94D75EDE24D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BE168-6D3D-477D-8547-5D5DC5C77FFE}" type="pres">
      <dgm:prSet presAssocID="{7B93B241-1266-4BE5-8961-A44E32ABA38A}" presName="sibTrans" presStyleCnt="0"/>
      <dgm:spPr/>
    </dgm:pt>
    <dgm:pt modelId="{ED43CCAF-80B7-4D53-9D30-26006DD3DB20}" type="pres">
      <dgm:prSet presAssocID="{7260B057-4732-41C3-8E03-E9B69B4A9EA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BA163-3C0D-4F3E-A24B-AA96470F66EF}" type="pres">
      <dgm:prSet presAssocID="{2EAD1DBA-18A6-4842-ABB6-DCBFA20C3177}" presName="sibTrans" presStyleCnt="0"/>
      <dgm:spPr/>
    </dgm:pt>
    <dgm:pt modelId="{651C7563-A2C5-45A5-862E-EA6B7AEE3FA6}" type="pres">
      <dgm:prSet presAssocID="{19732E78-CD98-4CA6-A91D-61FE064950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ABEED-4172-4F6A-ACFD-7D7773B22A75}" type="pres">
      <dgm:prSet presAssocID="{70550FB7-D76A-4A1B-9EA2-B0DCA3839E83}" presName="sibTrans" presStyleCnt="0"/>
      <dgm:spPr/>
    </dgm:pt>
    <dgm:pt modelId="{25EBB539-70DD-489E-8524-FE33C2874D07}" type="pres">
      <dgm:prSet presAssocID="{6C183B3C-34D7-4F3E-AA83-51CCD23D960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7D3E0E-42E9-4DFB-BAAC-DE8AFFD9B192}" type="presOf" srcId="{19732E78-CD98-4CA6-A91D-61FE06495067}" destId="{651C7563-A2C5-45A5-862E-EA6B7AEE3FA6}" srcOrd="0" destOrd="0" presId="urn:microsoft.com/office/officeart/2005/8/layout/default"/>
    <dgm:cxn modelId="{0B6652F2-215B-4304-A722-DA570117AE9A}" type="presOf" srcId="{6B1F1F9E-E8BC-42C2-B997-3703D539434A}" destId="{0785B285-4EA2-49A1-8F9D-E9393723EE3E}" srcOrd="0" destOrd="0" presId="urn:microsoft.com/office/officeart/2005/8/layout/default"/>
    <dgm:cxn modelId="{B8EC7720-D4A9-4367-89E9-7780621C9A91}" srcId="{5BCBAA0A-8D4F-4397-A086-59434F101CDE}" destId="{7260B057-4732-41C3-8E03-E9B69B4A9EAA}" srcOrd="2" destOrd="0" parTransId="{A56C5B08-6CB6-49F9-914E-6286D9A3CFD4}" sibTransId="{2EAD1DBA-18A6-4842-ABB6-DCBFA20C3177}"/>
    <dgm:cxn modelId="{658540ED-2704-41C1-870D-49DE7AF1A384}" type="presOf" srcId="{5BCBAA0A-8D4F-4397-A086-59434F101CDE}" destId="{9C23FFA6-4072-4431-82DE-690CA1346A2E}" srcOrd="0" destOrd="0" presId="urn:microsoft.com/office/officeart/2005/8/layout/default"/>
    <dgm:cxn modelId="{7580DB1F-F48D-44AB-B057-F707A7D78636}" type="presOf" srcId="{124FBEA4-16FF-421A-8825-94D75EDE24DE}" destId="{73E343DC-130C-493F-8641-EBA8ECC24E37}" srcOrd="0" destOrd="0" presId="urn:microsoft.com/office/officeart/2005/8/layout/default"/>
    <dgm:cxn modelId="{E7A1177A-5D6B-467F-A833-3893943F44F4}" srcId="{5BCBAA0A-8D4F-4397-A086-59434F101CDE}" destId="{124FBEA4-16FF-421A-8825-94D75EDE24DE}" srcOrd="1" destOrd="0" parTransId="{58AD47F5-8B2B-47AA-98F8-FC914492D244}" sibTransId="{7B93B241-1266-4BE5-8961-A44E32ABA38A}"/>
    <dgm:cxn modelId="{5A9EC171-F87F-4D2C-8C6F-B152C83B3A99}" srcId="{5BCBAA0A-8D4F-4397-A086-59434F101CDE}" destId="{6C183B3C-34D7-4F3E-AA83-51CCD23D960E}" srcOrd="4" destOrd="0" parTransId="{4CCA68DE-D6D7-4BE8-A918-79C1D3DA4C9F}" sibTransId="{EF5AE641-9921-4300-9BA6-1B7B67352B34}"/>
    <dgm:cxn modelId="{A2CB8526-9FEE-44FF-9136-993EEAFE03BE}" type="presOf" srcId="{6C183B3C-34D7-4F3E-AA83-51CCD23D960E}" destId="{25EBB539-70DD-489E-8524-FE33C2874D07}" srcOrd="0" destOrd="0" presId="urn:microsoft.com/office/officeart/2005/8/layout/default"/>
    <dgm:cxn modelId="{7A875EA8-1B71-4411-904F-C35A56CD7731}" srcId="{5BCBAA0A-8D4F-4397-A086-59434F101CDE}" destId="{6B1F1F9E-E8BC-42C2-B997-3703D539434A}" srcOrd="0" destOrd="0" parTransId="{F1BA0E5D-3552-4E6F-BBF2-D5C562C19695}" sibTransId="{8A54BE6A-3880-4FA2-B526-CA6FF575A4CE}"/>
    <dgm:cxn modelId="{32F068DC-6D42-4B9B-A115-C9AD12AD3773}" srcId="{5BCBAA0A-8D4F-4397-A086-59434F101CDE}" destId="{19732E78-CD98-4CA6-A91D-61FE06495067}" srcOrd="3" destOrd="0" parTransId="{32BD1B93-DC0D-4906-B026-B495C872FBB1}" sibTransId="{70550FB7-D76A-4A1B-9EA2-B0DCA3839E83}"/>
    <dgm:cxn modelId="{FF81D438-4F28-4669-94ED-72EA60A7E2F2}" type="presOf" srcId="{7260B057-4732-41C3-8E03-E9B69B4A9EAA}" destId="{ED43CCAF-80B7-4D53-9D30-26006DD3DB20}" srcOrd="0" destOrd="0" presId="urn:microsoft.com/office/officeart/2005/8/layout/default"/>
    <dgm:cxn modelId="{0028F1B7-F7CC-479F-AA86-05E66CB3E6ED}" type="presParOf" srcId="{9C23FFA6-4072-4431-82DE-690CA1346A2E}" destId="{0785B285-4EA2-49A1-8F9D-E9393723EE3E}" srcOrd="0" destOrd="0" presId="urn:microsoft.com/office/officeart/2005/8/layout/default"/>
    <dgm:cxn modelId="{D2BC6FDD-C344-4E2F-89E5-F1459870CD2A}" type="presParOf" srcId="{9C23FFA6-4072-4431-82DE-690CA1346A2E}" destId="{DD6C4572-86B8-4F8D-B8F4-096C74331C69}" srcOrd="1" destOrd="0" presId="urn:microsoft.com/office/officeart/2005/8/layout/default"/>
    <dgm:cxn modelId="{EFFF8820-99EE-4E45-BCCD-99622715FAD6}" type="presParOf" srcId="{9C23FFA6-4072-4431-82DE-690CA1346A2E}" destId="{73E343DC-130C-493F-8641-EBA8ECC24E37}" srcOrd="2" destOrd="0" presId="urn:microsoft.com/office/officeart/2005/8/layout/default"/>
    <dgm:cxn modelId="{35F3567F-D9BC-4115-A657-7E74AFDCD2E1}" type="presParOf" srcId="{9C23FFA6-4072-4431-82DE-690CA1346A2E}" destId="{3C4BE168-6D3D-477D-8547-5D5DC5C77FFE}" srcOrd="3" destOrd="0" presId="urn:microsoft.com/office/officeart/2005/8/layout/default"/>
    <dgm:cxn modelId="{E896B886-EAD2-454F-8ACC-7F62214201BB}" type="presParOf" srcId="{9C23FFA6-4072-4431-82DE-690CA1346A2E}" destId="{ED43CCAF-80B7-4D53-9D30-26006DD3DB20}" srcOrd="4" destOrd="0" presId="urn:microsoft.com/office/officeart/2005/8/layout/default"/>
    <dgm:cxn modelId="{AC2AFBE3-ED60-4636-9455-6040D10DF349}" type="presParOf" srcId="{9C23FFA6-4072-4431-82DE-690CA1346A2E}" destId="{AB1BA163-3C0D-4F3E-A24B-AA96470F66EF}" srcOrd="5" destOrd="0" presId="urn:microsoft.com/office/officeart/2005/8/layout/default"/>
    <dgm:cxn modelId="{7E387DDC-9577-4AA9-A86A-E44D9657F1CE}" type="presParOf" srcId="{9C23FFA6-4072-4431-82DE-690CA1346A2E}" destId="{651C7563-A2C5-45A5-862E-EA6B7AEE3FA6}" srcOrd="6" destOrd="0" presId="urn:microsoft.com/office/officeart/2005/8/layout/default"/>
    <dgm:cxn modelId="{C7CA6EEF-B2D0-4702-8263-D7F43BDCADA7}" type="presParOf" srcId="{9C23FFA6-4072-4431-82DE-690CA1346A2E}" destId="{64FABEED-4172-4F6A-ACFD-7D7773B22A75}" srcOrd="7" destOrd="0" presId="urn:microsoft.com/office/officeart/2005/8/layout/default"/>
    <dgm:cxn modelId="{02EBD782-7B85-4D57-A4E9-34094309847C}" type="presParOf" srcId="{9C23FFA6-4072-4431-82DE-690CA1346A2E}" destId="{25EBB539-70DD-489E-8524-FE33C2874D0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84261B2-0AB0-4EA3-987D-1BCFB8063798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53F5F1-6587-4EE4-94F2-8E669B24C02D}">
      <dgm:prSet phldrT="[Text]" custT="1"/>
      <dgm:spPr/>
      <dgm:t>
        <a:bodyPr/>
        <a:lstStyle/>
        <a:p>
          <a:r>
            <a:rPr lang="en-US" sz="2400" dirty="0" smtClean="0"/>
            <a:t>Review grant closeout procedures</a:t>
          </a:r>
          <a:endParaRPr lang="en-US" sz="2400" dirty="0"/>
        </a:p>
      </dgm:t>
    </dgm:pt>
    <dgm:pt modelId="{336A99F4-A09E-4CD1-AA01-10D683DF3FDE}" type="parTrans" cxnId="{34E6C986-BDA0-4891-962E-1391286789B8}">
      <dgm:prSet/>
      <dgm:spPr/>
      <dgm:t>
        <a:bodyPr/>
        <a:lstStyle/>
        <a:p>
          <a:endParaRPr lang="en-US"/>
        </a:p>
      </dgm:t>
    </dgm:pt>
    <dgm:pt modelId="{74462067-2057-42D1-B362-085ECF36C1AC}" type="sibTrans" cxnId="{34E6C986-BDA0-4891-962E-1391286789B8}">
      <dgm:prSet/>
      <dgm:spPr/>
      <dgm:t>
        <a:bodyPr/>
        <a:lstStyle/>
        <a:p>
          <a:endParaRPr lang="en-US"/>
        </a:p>
      </dgm:t>
    </dgm:pt>
    <dgm:pt modelId="{507A982E-E727-47EF-B969-56CACC5280A8}">
      <dgm:prSet phldrT="[Text]" custT="1"/>
      <dgm:spPr/>
      <dgm:t>
        <a:bodyPr/>
        <a:lstStyle/>
        <a:p>
          <a:r>
            <a:rPr lang="en-US" sz="2400" dirty="0" smtClean="0"/>
            <a:t>Advise director</a:t>
          </a:r>
          <a:endParaRPr lang="en-US" sz="2400" dirty="0"/>
        </a:p>
      </dgm:t>
    </dgm:pt>
    <dgm:pt modelId="{1DC52139-6F01-4FAA-828A-BEA9899FA7DB}" type="parTrans" cxnId="{B6859761-1694-466B-B234-6AF857286D34}">
      <dgm:prSet/>
      <dgm:spPr/>
      <dgm:t>
        <a:bodyPr/>
        <a:lstStyle/>
        <a:p>
          <a:endParaRPr lang="en-US"/>
        </a:p>
      </dgm:t>
    </dgm:pt>
    <dgm:pt modelId="{884A61F6-AB7A-49C6-8DB3-615EB13B87DB}" type="sibTrans" cxnId="{B6859761-1694-466B-B234-6AF857286D34}">
      <dgm:prSet/>
      <dgm:spPr/>
      <dgm:t>
        <a:bodyPr/>
        <a:lstStyle/>
        <a:p>
          <a:endParaRPr lang="en-US"/>
        </a:p>
      </dgm:t>
    </dgm:pt>
    <dgm:pt modelId="{585652B1-F66A-40EF-AFBB-6F74B3564564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/>
            <a:t>Coordinate with accounting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dirty="0"/>
        </a:p>
      </dgm:t>
    </dgm:pt>
    <dgm:pt modelId="{5738B117-B6B2-41FC-8DF6-5DF8F93D79CF}" type="parTrans" cxnId="{60035221-A6E1-4FAC-A64F-C2B751F7AC46}">
      <dgm:prSet/>
      <dgm:spPr/>
      <dgm:t>
        <a:bodyPr/>
        <a:lstStyle/>
        <a:p>
          <a:endParaRPr lang="en-US"/>
        </a:p>
      </dgm:t>
    </dgm:pt>
    <dgm:pt modelId="{17F096E3-891B-4965-8D3B-4FE3C6984E0C}" type="sibTrans" cxnId="{60035221-A6E1-4FAC-A64F-C2B751F7AC46}">
      <dgm:prSet/>
      <dgm:spPr/>
      <dgm:t>
        <a:bodyPr/>
        <a:lstStyle/>
        <a:p>
          <a:endParaRPr lang="en-US"/>
        </a:p>
      </dgm:t>
    </dgm:pt>
    <dgm:pt modelId="{C9260837-0DDB-4FD9-AA91-A811BAF748F5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/>
            <a:t>Process forms to reassign staff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dirty="0"/>
        </a:p>
      </dgm:t>
    </dgm:pt>
    <dgm:pt modelId="{09DF41C9-2167-4953-959D-97DB16BFD7B1}" type="parTrans" cxnId="{4B524042-133E-4573-8A27-B12B23648A71}">
      <dgm:prSet/>
      <dgm:spPr/>
      <dgm:t>
        <a:bodyPr/>
        <a:lstStyle/>
        <a:p>
          <a:endParaRPr lang="en-US"/>
        </a:p>
      </dgm:t>
    </dgm:pt>
    <dgm:pt modelId="{DB0168B1-464C-48BE-92AD-5EE6B3E3EF59}" type="sibTrans" cxnId="{4B524042-133E-4573-8A27-B12B23648A71}">
      <dgm:prSet/>
      <dgm:spPr/>
      <dgm:t>
        <a:bodyPr/>
        <a:lstStyle/>
        <a:p>
          <a:endParaRPr lang="en-US"/>
        </a:p>
      </dgm:t>
    </dgm:pt>
    <dgm:pt modelId="{CEDFF187-244E-4382-AD20-31C0776BD62B}" type="pres">
      <dgm:prSet presAssocID="{E84261B2-0AB0-4EA3-987D-1BCFB806379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04A095-B866-4C08-ADF0-6C081087566F}" type="pres">
      <dgm:prSet presAssocID="{E84261B2-0AB0-4EA3-987D-1BCFB8063798}" presName="diamond" presStyleLbl="bgShp" presStyleIdx="0" presStyleCnt="1"/>
      <dgm:spPr/>
    </dgm:pt>
    <dgm:pt modelId="{4B6C3925-E82E-4055-9E4B-FFE12C257030}" type="pres">
      <dgm:prSet presAssocID="{E84261B2-0AB0-4EA3-987D-1BCFB8063798}" presName="quad1" presStyleLbl="node1" presStyleIdx="0" presStyleCnt="4" custLinFactNeighborX="239" custLinFactNeighborY="15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3158AD-8232-40B2-9662-B2FBD35C8BF4}" type="pres">
      <dgm:prSet presAssocID="{E84261B2-0AB0-4EA3-987D-1BCFB8063798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9FF24-F800-4B8E-B2AA-E0418330E65D}" type="pres">
      <dgm:prSet presAssocID="{E84261B2-0AB0-4EA3-987D-1BCFB8063798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51DFB-034B-44D1-9976-C00D97987BC0}" type="pres">
      <dgm:prSet presAssocID="{E84261B2-0AB0-4EA3-987D-1BCFB8063798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035221-A6E1-4FAC-A64F-C2B751F7AC46}" srcId="{E84261B2-0AB0-4EA3-987D-1BCFB8063798}" destId="{585652B1-F66A-40EF-AFBB-6F74B3564564}" srcOrd="2" destOrd="0" parTransId="{5738B117-B6B2-41FC-8DF6-5DF8F93D79CF}" sibTransId="{17F096E3-891B-4965-8D3B-4FE3C6984E0C}"/>
    <dgm:cxn modelId="{34E6C986-BDA0-4891-962E-1391286789B8}" srcId="{E84261B2-0AB0-4EA3-987D-1BCFB8063798}" destId="{D553F5F1-6587-4EE4-94F2-8E669B24C02D}" srcOrd="0" destOrd="0" parTransId="{336A99F4-A09E-4CD1-AA01-10D683DF3FDE}" sibTransId="{74462067-2057-42D1-B362-085ECF36C1AC}"/>
    <dgm:cxn modelId="{B0BA4A2F-80CC-4AB1-B905-78EC1EFE5A76}" type="presOf" srcId="{E84261B2-0AB0-4EA3-987D-1BCFB8063798}" destId="{CEDFF187-244E-4382-AD20-31C0776BD62B}" srcOrd="0" destOrd="0" presId="urn:microsoft.com/office/officeart/2005/8/layout/matrix3"/>
    <dgm:cxn modelId="{4B524042-133E-4573-8A27-B12B23648A71}" srcId="{E84261B2-0AB0-4EA3-987D-1BCFB8063798}" destId="{C9260837-0DDB-4FD9-AA91-A811BAF748F5}" srcOrd="3" destOrd="0" parTransId="{09DF41C9-2167-4953-959D-97DB16BFD7B1}" sibTransId="{DB0168B1-464C-48BE-92AD-5EE6B3E3EF59}"/>
    <dgm:cxn modelId="{B6859761-1694-466B-B234-6AF857286D34}" srcId="{E84261B2-0AB0-4EA3-987D-1BCFB8063798}" destId="{507A982E-E727-47EF-B969-56CACC5280A8}" srcOrd="1" destOrd="0" parTransId="{1DC52139-6F01-4FAA-828A-BEA9899FA7DB}" sibTransId="{884A61F6-AB7A-49C6-8DB3-615EB13B87DB}"/>
    <dgm:cxn modelId="{A9F13E2C-7E71-48B4-A0A3-FE0B06C79884}" type="presOf" srcId="{507A982E-E727-47EF-B969-56CACC5280A8}" destId="{3C3158AD-8232-40B2-9662-B2FBD35C8BF4}" srcOrd="0" destOrd="0" presId="urn:microsoft.com/office/officeart/2005/8/layout/matrix3"/>
    <dgm:cxn modelId="{3CE28076-4B12-4CCB-84F5-1FEF98CFCA42}" type="presOf" srcId="{585652B1-F66A-40EF-AFBB-6F74B3564564}" destId="{D529FF24-F800-4B8E-B2AA-E0418330E65D}" srcOrd="0" destOrd="0" presId="urn:microsoft.com/office/officeart/2005/8/layout/matrix3"/>
    <dgm:cxn modelId="{8F5427CF-347E-4DDF-ABBD-52A41DD268C7}" type="presOf" srcId="{C9260837-0DDB-4FD9-AA91-A811BAF748F5}" destId="{EEA51DFB-034B-44D1-9976-C00D97987BC0}" srcOrd="0" destOrd="0" presId="urn:microsoft.com/office/officeart/2005/8/layout/matrix3"/>
    <dgm:cxn modelId="{0C8D0A7B-DE8B-4A05-A744-17484170566B}" type="presOf" srcId="{D553F5F1-6587-4EE4-94F2-8E669B24C02D}" destId="{4B6C3925-E82E-4055-9E4B-FFE12C257030}" srcOrd="0" destOrd="0" presId="urn:microsoft.com/office/officeart/2005/8/layout/matrix3"/>
    <dgm:cxn modelId="{37F56637-4EBF-4AE2-BE1F-5F23823EE640}" type="presParOf" srcId="{CEDFF187-244E-4382-AD20-31C0776BD62B}" destId="{E804A095-B866-4C08-ADF0-6C081087566F}" srcOrd="0" destOrd="0" presId="urn:microsoft.com/office/officeart/2005/8/layout/matrix3"/>
    <dgm:cxn modelId="{6206DAC8-18A1-436D-99E8-36286DD22252}" type="presParOf" srcId="{CEDFF187-244E-4382-AD20-31C0776BD62B}" destId="{4B6C3925-E82E-4055-9E4B-FFE12C257030}" srcOrd="1" destOrd="0" presId="urn:microsoft.com/office/officeart/2005/8/layout/matrix3"/>
    <dgm:cxn modelId="{5ED71091-79C0-4126-8002-E4A45F62B00B}" type="presParOf" srcId="{CEDFF187-244E-4382-AD20-31C0776BD62B}" destId="{3C3158AD-8232-40B2-9662-B2FBD35C8BF4}" srcOrd="2" destOrd="0" presId="urn:microsoft.com/office/officeart/2005/8/layout/matrix3"/>
    <dgm:cxn modelId="{ACF185FC-8E42-48AD-9023-FB78DB605580}" type="presParOf" srcId="{CEDFF187-244E-4382-AD20-31C0776BD62B}" destId="{D529FF24-F800-4B8E-B2AA-E0418330E65D}" srcOrd="3" destOrd="0" presId="urn:microsoft.com/office/officeart/2005/8/layout/matrix3"/>
    <dgm:cxn modelId="{97A92705-8C4D-49A6-B451-11B0933A4E1B}" type="presParOf" srcId="{CEDFF187-244E-4382-AD20-31C0776BD62B}" destId="{EEA51DFB-034B-44D1-9976-C00D97987BC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555C73-837F-45DA-9AE9-1E80205217F9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Supports all grant efforts of the … </a:t>
          </a:r>
          <a:endParaRPr lang="en-US" sz="3600" kern="1200" dirty="0"/>
        </a:p>
      </dsp:txBody>
      <dsp:txXfrm>
        <a:off x="0" y="0"/>
        <a:ext cx="8229600" cy="1357788"/>
      </dsp:txXfrm>
    </dsp:sp>
    <dsp:sp modelId="{804CEA7B-0697-48AA-9D9D-C378AA298572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District Office</a:t>
          </a:r>
          <a:endParaRPr lang="en-US" sz="4300" kern="1200" dirty="0"/>
        </a:p>
      </dsp:txBody>
      <dsp:txXfrm>
        <a:off x="4018" y="1357788"/>
        <a:ext cx="2740521" cy="2851356"/>
      </dsp:txXfrm>
    </dsp:sp>
    <dsp:sp modelId="{ED50FCB8-EDF8-4BD2-AD4C-1D7D398F496E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Two colleges</a:t>
          </a:r>
          <a:endParaRPr lang="en-US" sz="4400" kern="1200" dirty="0"/>
        </a:p>
      </dsp:txBody>
      <dsp:txXfrm>
        <a:off x="2744539" y="1357788"/>
        <a:ext cx="2740521" cy="2851356"/>
      </dsp:txXfrm>
    </dsp:sp>
    <dsp:sp modelId="{8790BD96-6B87-4348-A191-2FAD69CDA9CC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Continuing Education Division</a:t>
          </a:r>
          <a:endParaRPr lang="en-US" sz="4300" kern="1200" dirty="0"/>
        </a:p>
      </dsp:txBody>
      <dsp:txXfrm>
        <a:off x="5485060" y="1357788"/>
        <a:ext cx="2740521" cy="2851356"/>
      </dsp:txXfrm>
    </dsp:sp>
    <dsp:sp modelId="{A7307497-D532-4378-82BF-9BD3E893079F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DB46F1-81B2-4541-ACFA-3C3DBBFF844C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Federal</a:t>
          </a:r>
          <a:endParaRPr lang="en-US" sz="5700" kern="1200" dirty="0"/>
        </a:p>
      </dsp:txBody>
      <dsp:txXfrm>
        <a:off x="1004" y="0"/>
        <a:ext cx="2611933" cy="1357788"/>
      </dsp:txXfrm>
    </dsp:sp>
    <dsp:sp modelId="{61A4C266-CE9C-4E05-84CB-C8669011AF6B}">
      <dsp:nvSpPr>
        <dsp:cNvPr id="0" name=""/>
        <dsp:cNvSpPr/>
      </dsp:nvSpPr>
      <dsp:spPr>
        <a:xfrm>
          <a:off x="262197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Competitive: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e.g., Title V, TRIO grants, Early Head  Start, Title III HSI STEM</a:t>
          </a:r>
          <a:endParaRPr lang="en-US" sz="1600" kern="1200" dirty="0"/>
        </a:p>
      </dsp:txBody>
      <dsp:txXfrm>
        <a:off x="262197" y="1359114"/>
        <a:ext cx="2089546" cy="1364639"/>
      </dsp:txXfrm>
    </dsp:sp>
    <dsp:sp modelId="{E8171072-FBD7-4FFA-ABDB-01B586C4F934}">
      <dsp:nvSpPr>
        <dsp:cNvPr id="0" name=""/>
        <dsp:cNvSpPr/>
      </dsp:nvSpPr>
      <dsp:spPr>
        <a:xfrm>
          <a:off x="262197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Allocation: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 </a:t>
          </a:r>
          <a:r>
            <a:rPr lang="en-US" sz="1600" kern="1200" dirty="0" smtClean="0"/>
            <a:t>e.g., WIA Adult Basic Education, VTEA Perkins, Financial Aid</a:t>
          </a:r>
          <a:endParaRPr lang="en-US" sz="1600" kern="1200" dirty="0"/>
        </a:p>
      </dsp:txBody>
      <dsp:txXfrm>
        <a:off x="262197" y="2933699"/>
        <a:ext cx="2089546" cy="1364639"/>
      </dsp:txXfrm>
    </dsp:sp>
    <dsp:sp modelId="{2ED5E094-DA81-4B74-A8B4-93BEDCBE68A3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State</a:t>
          </a:r>
          <a:endParaRPr lang="en-US" sz="5700" kern="1200" dirty="0"/>
        </a:p>
      </dsp:txBody>
      <dsp:txXfrm>
        <a:off x="2808833" y="0"/>
        <a:ext cx="2611933" cy="1357788"/>
      </dsp:txXfrm>
    </dsp:sp>
    <dsp:sp modelId="{699C5729-E63E-4B85-8EB1-004D03C6485E}">
      <dsp:nvSpPr>
        <dsp:cNvPr id="0" name=""/>
        <dsp:cNvSpPr/>
      </dsp:nvSpPr>
      <dsp:spPr>
        <a:xfrm>
          <a:off x="3070026" y="1358268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Competitive: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e.g., Career Technical Education, Workforce &amp; Economic Development</a:t>
          </a:r>
          <a:endParaRPr lang="en-US" sz="1600" kern="1200" dirty="0"/>
        </a:p>
      </dsp:txBody>
      <dsp:txXfrm>
        <a:off x="3070026" y="1358268"/>
        <a:ext cx="2089546" cy="1364639"/>
      </dsp:txXfrm>
    </dsp:sp>
    <dsp:sp modelId="{D838E3E6-7DA0-4A7B-88B3-66E1A18BB454}">
      <dsp:nvSpPr>
        <dsp:cNvPr id="0" name=""/>
        <dsp:cNvSpPr/>
      </dsp:nvSpPr>
      <dsp:spPr>
        <a:xfrm>
          <a:off x="3070026" y="2932853"/>
          <a:ext cx="2089546" cy="13663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Allocation: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e.g., Matriculation, Basic Skills Initiative, DSPS, EOPS, </a:t>
          </a:r>
          <a:r>
            <a:rPr lang="en-US" sz="1600" kern="1200" dirty="0" err="1" smtClean="0"/>
            <a:t>CalWORKs</a:t>
          </a:r>
          <a:endParaRPr lang="en-US" sz="2000" kern="1200" dirty="0"/>
        </a:p>
      </dsp:txBody>
      <dsp:txXfrm>
        <a:off x="3070026" y="2932853"/>
        <a:ext cx="2089546" cy="1366331"/>
      </dsp:txXfrm>
    </dsp:sp>
    <dsp:sp modelId="{302B1059-B8DA-477D-99FE-05ABB1EC1642}">
      <dsp:nvSpPr>
        <dsp:cNvPr id="0" name=""/>
        <dsp:cNvSpPr/>
      </dsp:nvSpPr>
      <dsp:spPr>
        <a:xfrm>
          <a:off x="5616661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Local</a:t>
          </a:r>
          <a:endParaRPr lang="en-US" sz="5700" kern="1200" dirty="0"/>
        </a:p>
      </dsp:txBody>
      <dsp:txXfrm>
        <a:off x="5616661" y="0"/>
        <a:ext cx="2611933" cy="1357788"/>
      </dsp:txXfrm>
    </dsp:sp>
    <dsp:sp modelId="{31689AA7-DA54-4468-90D9-B9873180A01B}">
      <dsp:nvSpPr>
        <dsp:cNvPr id="0" name=""/>
        <dsp:cNvSpPr/>
      </dsp:nvSpPr>
      <dsp:spPr>
        <a:xfrm>
          <a:off x="5877855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Competitive: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e.g., Various Child Development Projects, Lumina,  State Farm </a:t>
          </a:r>
          <a:endParaRPr lang="en-US" sz="2000" kern="1200" dirty="0"/>
        </a:p>
      </dsp:txBody>
      <dsp:txXfrm>
        <a:off x="5877855" y="1359114"/>
        <a:ext cx="2089546" cy="1364639"/>
      </dsp:txXfrm>
    </dsp:sp>
    <dsp:sp modelId="{EB37A1BA-E63E-4DDC-B570-95F18B38084C}">
      <dsp:nvSpPr>
        <dsp:cNvPr id="0" name=""/>
        <dsp:cNvSpPr/>
      </dsp:nvSpPr>
      <dsp:spPr>
        <a:xfrm>
          <a:off x="5877855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Program Income and/or Contributions</a:t>
          </a:r>
          <a:endParaRPr lang="en-US" sz="2000" kern="1200" dirty="0"/>
        </a:p>
      </dsp:txBody>
      <dsp:txXfrm>
        <a:off x="5877855" y="2933699"/>
        <a:ext cx="2089546" cy="136463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F505B2-E33C-4E50-916B-F46D257829FC}">
      <dsp:nvSpPr>
        <dsp:cNvPr id="0" name=""/>
        <dsp:cNvSpPr/>
      </dsp:nvSpPr>
      <dsp:spPr>
        <a:xfrm>
          <a:off x="3371403" y="736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Apply for a grant</a:t>
          </a:r>
          <a:endParaRPr lang="en-US" sz="2000" kern="1200" dirty="0"/>
        </a:p>
      </dsp:txBody>
      <dsp:txXfrm>
        <a:off x="3371403" y="736"/>
        <a:ext cx="1486792" cy="966415"/>
      </dsp:txXfrm>
    </dsp:sp>
    <dsp:sp modelId="{D73245A5-AEC5-4801-9885-69DC4D113E45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874166" y="245702"/>
              </a:moveTo>
              <a:arcTo wR="1931434" hR="1931434" stAng="17952946" swAng="12123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31FA3-C001-4F3D-A756-70DE9D5F105E}">
      <dsp:nvSpPr>
        <dsp:cNvPr id="0" name=""/>
        <dsp:cNvSpPr/>
      </dsp:nvSpPr>
      <dsp:spPr>
        <a:xfrm>
          <a:off x="5208306" y="1335324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Receive grant award</a:t>
          </a:r>
          <a:endParaRPr lang="en-US" sz="2000" kern="1200" dirty="0"/>
        </a:p>
      </dsp:txBody>
      <dsp:txXfrm>
        <a:off x="5208306" y="1335324"/>
        <a:ext cx="1486792" cy="966415"/>
      </dsp:txXfrm>
    </dsp:sp>
    <dsp:sp modelId="{6A2B779C-9E22-4B86-B75A-E91C4E58C3BD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58244" y="2064990"/>
              </a:moveTo>
              <a:arcTo wR="1931434" hR="1931434" stAng="21837907" swAng="1360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A0F05-0A21-4368-A358-4208E6577BDF}">
      <dsp:nvSpPr>
        <dsp:cNvPr id="0" name=""/>
        <dsp:cNvSpPr/>
      </dsp:nvSpPr>
      <dsp:spPr>
        <a:xfrm>
          <a:off x="4506671" y="3494733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Set-up a grant project</a:t>
          </a:r>
          <a:endParaRPr lang="en-US" sz="2000" kern="1200" dirty="0"/>
        </a:p>
      </dsp:txBody>
      <dsp:txXfrm>
        <a:off x="4506671" y="3494733"/>
        <a:ext cx="1486792" cy="966415"/>
      </dsp:txXfrm>
    </dsp:sp>
    <dsp:sp modelId="{4CBF2707-D71D-4EE5-9B4A-60B2CAD32E58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168696" y="3848239"/>
              </a:moveTo>
              <a:arcTo wR="1931434" hR="1931434" stAng="4976630" swAng="8467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3EF33-DFBC-4F03-BA4A-A80824AF81CC}">
      <dsp:nvSpPr>
        <dsp:cNvPr id="0" name=""/>
        <dsp:cNvSpPr/>
      </dsp:nvSpPr>
      <dsp:spPr>
        <a:xfrm>
          <a:off x="2236135" y="3494733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Manage a grant project</a:t>
          </a:r>
          <a:endParaRPr lang="en-US" sz="2000" kern="1200" dirty="0"/>
        </a:p>
      </dsp:txBody>
      <dsp:txXfrm>
        <a:off x="2236135" y="3494733"/>
        <a:ext cx="1486792" cy="966415"/>
      </dsp:txXfrm>
    </dsp:sp>
    <dsp:sp modelId="{9705A040-A6F4-4F6A-832C-DE0F525DC5EA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04996" y="2797373"/>
              </a:moveTo>
              <a:arcTo wR="1931434" hR="1931434" stAng="9201766" swAng="1360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352DD-DA8B-497F-A0D2-3F136160ECC3}">
      <dsp:nvSpPr>
        <dsp:cNvPr id="0" name=""/>
        <dsp:cNvSpPr/>
      </dsp:nvSpPr>
      <dsp:spPr>
        <a:xfrm>
          <a:off x="1534500" y="1335324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Closeout a grant project</a:t>
          </a:r>
          <a:endParaRPr lang="en-US" sz="2000" kern="1200" dirty="0"/>
        </a:p>
      </dsp:txBody>
      <dsp:txXfrm>
        <a:off x="1534500" y="1335324"/>
        <a:ext cx="1486792" cy="966415"/>
      </dsp:txXfrm>
    </dsp:sp>
    <dsp:sp modelId="{E97A192B-17B7-4016-AD19-B2A5D125FC9C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464490" y="675044"/>
              </a:moveTo>
              <a:arcTo wR="1931434" hR="1931434" stAng="13234739" swAng="12123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C538C5-8DEF-4002-B464-549F16CAE9EA}">
      <dsp:nvSpPr>
        <dsp:cNvPr id="0" name=""/>
        <dsp:cNvSpPr/>
      </dsp:nvSpPr>
      <dsp:spPr>
        <a:xfrm>
          <a:off x="2571" y="1664"/>
          <a:ext cx="2507456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Grant Development</a:t>
          </a:r>
          <a:endParaRPr lang="en-US" sz="2000" kern="1200" dirty="0"/>
        </a:p>
      </dsp:txBody>
      <dsp:txXfrm>
        <a:off x="2571" y="1664"/>
        <a:ext cx="2507456" cy="892800"/>
      </dsp:txXfrm>
    </dsp:sp>
    <dsp:sp modelId="{8A117846-B679-43AE-BF73-FD1927EF9FB1}">
      <dsp:nvSpPr>
        <dsp:cNvPr id="0" name=""/>
        <dsp:cNvSpPr/>
      </dsp:nvSpPr>
      <dsp:spPr>
        <a:xfrm>
          <a:off x="2571" y="894464"/>
          <a:ext cx="2507456" cy="36298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Identify grant opportunities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Evaluate grant opportunities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Develop competitive grant proposals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Submit all grant applications</a:t>
          </a:r>
          <a:endParaRPr lang="en-US" sz="2000" kern="1200" dirty="0"/>
        </a:p>
      </dsp:txBody>
      <dsp:txXfrm>
        <a:off x="2571" y="894464"/>
        <a:ext cx="2507456" cy="3629833"/>
      </dsp:txXfrm>
    </dsp:sp>
    <dsp:sp modelId="{BBCBE670-1459-457D-A0DD-AD42C596A4AE}">
      <dsp:nvSpPr>
        <dsp:cNvPr id="0" name=""/>
        <dsp:cNvSpPr/>
      </dsp:nvSpPr>
      <dsp:spPr>
        <a:xfrm>
          <a:off x="2861071" y="1664"/>
          <a:ext cx="2507456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Grant Start-Up</a:t>
          </a:r>
          <a:endParaRPr lang="en-US" sz="2000" kern="1200" dirty="0"/>
        </a:p>
      </dsp:txBody>
      <dsp:txXfrm>
        <a:off x="2861071" y="1664"/>
        <a:ext cx="2507456" cy="892800"/>
      </dsp:txXfrm>
    </dsp:sp>
    <dsp:sp modelId="{AD838182-6447-44EC-B04B-79E8B77BCAB3}">
      <dsp:nvSpPr>
        <dsp:cNvPr id="0" name=""/>
        <dsp:cNvSpPr/>
      </dsp:nvSpPr>
      <dsp:spPr>
        <a:xfrm>
          <a:off x="2861071" y="894464"/>
          <a:ext cx="2507456" cy="36298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Complete and submit grant award contract documents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Prepare and submit grant items for Board approval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Conduct Grant Start-Up Meeting</a:t>
          </a:r>
          <a:endParaRPr lang="en-US" sz="2000" kern="1200" dirty="0"/>
        </a:p>
      </dsp:txBody>
      <dsp:txXfrm>
        <a:off x="2861071" y="894464"/>
        <a:ext cx="2507456" cy="3629833"/>
      </dsp:txXfrm>
    </dsp:sp>
    <dsp:sp modelId="{C060693A-C4AC-4D9A-8AA1-B5E848F9232D}">
      <dsp:nvSpPr>
        <dsp:cNvPr id="0" name=""/>
        <dsp:cNvSpPr/>
      </dsp:nvSpPr>
      <dsp:spPr>
        <a:xfrm>
          <a:off x="5719571" y="1664"/>
          <a:ext cx="2507456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Grant Management</a:t>
          </a:r>
          <a:endParaRPr lang="en-US" sz="2000" kern="1200" dirty="0"/>
        </a:p>
      </dsp:txBody>
      <dsp:txXfrm>
        <a:off x="5719571" y="1664"/>
        <a:ext cx="2507456" cy="892800"/>
      </dsp:txXfrm>
    </dsp:sp>
    <dsp:sp modelId="{4246DF07-652B-4CA9-B583-8C6836F9A821}">
      <dsp:nvSpPr>
        <dsp:cNvPr id="0" name=""/>
        <dsp:cNvSpPr/>
      </dsp:nvSpPr>
      <dsp:spPr>
        <a:xfrm>
          <a:off x="5719571" y="894464"/>
          <a:ext cx="2507456" cy="36298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Budget and program planning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Compliance advisement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Prepare response to funders’ requests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Report advisement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Fiscal year transition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Closeout</a:t>
          </a:r>
          <a:endParaRPr lang="en-US" sz="2000" kern="1200" dirty="0"/>
        </a:p>
      </dsp:txBody>
      <dsp:txXfrm>
        <a:off x="5719571" y="894464"/>
        <a:ext cx="2507456" cy="362983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834500-0249-47C1-BE5E-63857E766C24}">
      <dsp:nvSpPr>
        <dsp:cNvPr id="0" name=""/>
        <dsp:cNvSpPr/>
      </dsp:nvSpPr>
      <dsp:spPr>
        <a:xfrm>
          <a:off x="7233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Research opportunities: Grants.gov, ca.gov, </a:t>
          </a:r>
          <a:r>
            <a:rPr lang="en-US" sz="2000" kern="1200" smtClean="0"/>
            <a:t>foundation sites</a:t>
          </a:r>
          <a:endParaRPr lang="en-US" sz="2000" kern="1200" dirty="0"/>
        </a:p>
      </dsp:txBody>
      <dsp:txXfrm>
        <a:off x="7233" y="533479"/>
        <a:ext cx="2161877" cy="1297126"/>
      </dsp:txXfrm>
    </dsp:sp>
    <dsp:sp modelId="{AAA858F9-378F-4CFC-BC57-62ED824601B5}">
      <dsp:nvSpPr>
        <dsp:cNvPr id="0" name=""/>
        <dsp:cNvSpPr/>
      </dsp:nvSpPr>
      <dsp:spPr>
        <a:xfrm>
          <a:off x="2359355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2359355" y="913970"/>
        <a:ext cx="458317" cy="536145"/>
      </dsp:txXfrm>
    </dsp:sp>
    <dsp:sp modelId="{6D0444D6-6336-4F16-B125-AEDD1CF87CEA}">
      <dsp:nvSpPr>
        <dsp:cNvPr id="0" name=""/>
        <dsp:cNvSpPr/>
      </dsp:nvSpPr>
      <dsp:spPr>
        <a:xfrm>
          <a:off x="3033861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Evaluate opportunities based on ROI</a:t>
          </a:r>
          <a:endParaRPr lang="en-US" sz="2000" kern="1200" dirty="0"/>
        </a:p>
      </dsp:txBody>
      <dsp:txXfrm>
        <a:off x="3033861" y="533479"/>
        <a:ext cx="2161877" cy="1297126"/>
      </dsp:txXfrm>
    </dsp:sp>
    <dsp:sp modelId="{3D39F899-3B82-4CB3-AB3F-04D26AC50C72}">
      <dsp:nvSpPr>
        <dsp:cNvPr id="0" name=""/>
        <dsp:cNvSpPr/>
      </dsp:nvSpPr>
      <dsp:spPr>
        <a:xfrm>
          <a:off x="5385983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385983" y="913970"/>
        <a:ext cx="458317" cy="536145"/>
      </dsp:txXfrm>
    </dsp:sp>
    <dsp:sp modelId="{9982A57C-0297-430A-9383-A9086D67B03A}">
      <dsp:nvSpPr>
        <dsp:cNvPr id="0" name=""/>
        <dsp:cNvSpPr/>
      </dsp:nvSpPr>
      <dsp:spPr>
        <a:xfrm>
          <a:off x="6060489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Guidance for Authorization to Apply for a Grant process</a:t>
          </a:r>
          <a:endParaRPr lang="en-US" sz="2000" kern="1200" dirty="0"/>
        </a:p>
      </dsp:txBody>
      <dsp:txXfrm>
        <a:off x="6060489" y="533479"/>
        <a:ext cx="2161877" cy="1297126"/>
      </dsp:txXfrm>
    </dsp:sp>
    <dsp:sp modelId="{DDD8190B-A810-42E1-BA9D-270036B43EFD}">
      <dsp:nvSpPr>
        <dsp:cNvPr id="0" name=""/>
        <dsp:cNvSpPr/>
      </dsp:nvSpPr>
      <dsp:spPr>
        <a:xfrm rot="5400000">
          <a:off x="6912269" y="198193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5400000">
        <a:off x="6912269" y="1981937"/>
        <a:ext cx="458317" cy="536145"/>
      </dsp:txXfrm>
    </dsp:sp>
    <dsp:sp modelId="{00E19207-0812-4CBC-B483-78830658040B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Guide proposal development to be competitive &amp; compliant</a:t>
          </a:r>
          <a:endParaRPr lang="en-US" sz="2000" kern="1200" dirty="0"/>
        </a:p>
      </dsp:txBody>
      <dsp:txXfrm>
        <a:off x="6060489" y="2695356"/>
        <a:ext cx="2161877" cy="1297126"/>
      </dsp:txXfrm>
    </dsp:sp>
    <dsp:sp modelId="{43283FC5-8315-4817-9FC2-DE983170FEFA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10800000">
        <a:off x="5411926" y="3075847"/>
        <a:ext cx="458317" cy="536145"/>
      </dsp:txXfrm>
    </dsp:sp>
    <dsp:sp modelId="{2E01DEF1-43AF-4507-A99F-AA4F8202BD23}">
      <dsp:nvSpPr>
        <dsp:cNvPr id="0" name=""/>
        <dsp:cNvSpPr/>
      </dsp:nvSpPr>
      <dsp:spPr>
        <a:xfrm>
          <a:off x="3033861" y="26953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Prepare &amp; submit complete application</a:t>
          </a:r>
          <a:endParaRPr lang="en-US" sz="2000" kern="1200" dirty="0"/>
        </a:p>
      </dsp:txBody>
      <dsp:txXfrm>
        <a:off x="3033861" y="2695356"/>
        <a:ext cx="2161877" cy="129712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1D31CB-8C6D-44AE-92D8-7D30CE400D4F}">
      <dsp:nvSpPr>
        <dsp:cNvPr id="0" name=""/>
        <dsp:cNvSpPr/>
      </dsp:nvSpPr>
      <dsp:spPr>
        <a:xfrm>
          <a:off x="7233" y="200170"/>
          <a:ext cx="2161877" cy="1602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/>
            <a:t>Respond to funding notice to finalize contract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7233" y="200170"/>
        <a:ext cx="2161877" cy="1602080"/>
      </dsp:txXfrm>
    </dsp:sp>
    <dsp:sp modelId="{E57F14D1-A91D-4788-AF81-DEA45BB3FFF1}">
      <dsp:nvSpPr>
        <dsp:cNvPr id="0" name=""/>
        <dsp:cNvSpPr/>
      </dsp:nvSpPr>
      <dsp:spPr>
        <a:xfrm>
          <a:off x="2359355" y="73313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2359355" y="733137"/>
        <a:ext cx="458317" cy="536145"/>
      </dsp:txXfrm>
    </dsp:sp>
    <dsp:sp modelId="{A0EE03D6-D686-436E-AD3D-5D1C0C5F4D9F}">
      <dsp:nvSpPr>
        <dsp:cNvPr id="0" name=""/>
        <dsp:cNvSpPr/>
      </dsp:nvSpPr>
      <dsp:spPr>
        <a:xfrm>
          <a:off x="3033861" y="200170"/>
          <a:ext cx="2161877" cy="1602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/>
            <a:t>Prepare grant budget  &amp; related items* for Board approval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3033861" y="200170"/>
        <a:ext cx="2161877" cy="1602080"/>
      </dsp:txXfrm>
    </dsp:sp>
    <dsp:sp modelId="{62BCE0D7-4CBE-4394-A0B0-D13974FB113D}">
      <dsp:nvSpPr>
        <dsp:cNvPr id="0" name=""/>
        <dsp:cNvSpPr/>
      </dsp:nvSpPr>
      <dsp:spPr>
        <a:xfrm>
          <a:off x="5385983" y="73313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385983" y="733137"/>
        <a:ext cx="458317" cy="536145"/>
      </dsp:txXfrm>
    </dsp:sp>
    <dsp:sp modelId="{DB00A91D-8420-403F-93D8-DE2E69C19E98}">
      <dsp:nvSpPr>
        <dsp:cNvPr id="0" name=""/>
        <dsp:cNvSpPr/>
      </dsp:nvSpPr>
      <dsp:spPr>
        <a:xfrm>
          <a:off x="6060489" y="200170"/>
          <a:ext cx="2161877" cy="1602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/>
            <a:t>Prepare budget for input into electronic accounting system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6060489" y="200170"/>
        <a:ext cx="2161877" cy="1602080"/>
      </dsp:txXfrm>
    </dsp:sp>
    <dsp:sp modelId="{8C276BF2-023C-40A0-8867-3458A23A1391}">
      <dsp:nvSpPr>
        <dsp:cNvPr id="0" name=""/>
        <dsp:cNvSpPr/>
      </dsp:nvSpPr>
      <dsp:spPr>
        <a:xfrm rot="5459696">
          <a:off x="6932715" y="1879668"/>
          <a:ext cx="377603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5459696">
        <a:off x="6932715" y="1879668"/>
        <a:ext cx="377603" cy="536145"/>
      </dsp:txXfrm>
    </dsp:sp>
    <dsp:sp modelId="{ED4EB73F-76C4-495F-8EEF-716A68B1657D}">
      <dsp:nvSpPr>
        <dsp:cNvPr id="0" name=""/>
        <dsp:cNvSpPr/>
      </dsp:nvSpPr>
      <dsp:spPr>
        <a:xfrm>
          <a:off x="6019803" y="2514602"/>
          <a:ext cx="2161877" cy="1658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Process sub-agreements and/or requests for certificates of insurance</a:t>
          </a:r>
          <a:endParaRPr lang="en-US" sz="2000" kern="1200" dirty="0"/>
        </a:p>
      </dsp:txBody>
      <dsp:txXfrm>
        <a:off x="6019803" y="2514602"/>
        <a:ext cx="2161877" cy="1658791"/>
      </dsp:txXfrm>
    </dsp:sp>
    <dsp:sp modelId="{8B47F611-6E5B-4ED5-AB93-B5B96BD1154B}">
      <dsp:nvSpPr>
        <dsp:cNvPr id="0" name=""/>
        <dsp:cNvSpPr/>
      </dsp:nvSpPr>
      <dsp:spPr>
        <a:xfrm rot="10800000">
          <a:off x="5412358" y="3075925"/>
          <a:ext cx="429260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10800000">
        <a:off x="5412358" y="3075925"/>
        <a:ext cx="429260" cy="536145"/>
      </dsp:txXfrm>
    </dsp:sp>
    <dsp:sp modelId="{1DEB9D71-E59E-4AD5-B9BF-82545EEC42CF}">
      <dsp:nvSpPr>
        <dsp:cNvPr id="0" name=""/>
        <dsp:cNvSpPr/>
      </dsp:nvSpPr>
      <dsp:spPr>
        <a:xfrm>
          <a:off x="3048000" y="2514602"/>
          <a:ext cx="2161877" cy="1658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Conduct Grant Start-Up meeting</a:t>
          </a:r>
          <a:endParaRPr lang="en-US" sz="2000" kern="1200" dirty="0"/>
        </a:p>
      </dsp:txBody>
      <dsp:txXfrm>
        <a:off x="3048000" y="2514602"/>
        <a:ext cx="2161877" cy="165879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85B285-4EA2-49A1-8F9D-E9393723EE3E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Cost Projections &amp; Scenario Development</a:t>
          </a:r>
          <a:endParaRPr lang="en-US" sz="2400" kern="1200" dirty="0"/>
        </a:p>
      </dsp:txBody>
      <dsp:txXfrm>
        <a:off x="0" y="591343"/>
        <a:ext cx="2571749" cy="1543050"/>
      </dsp:txXfrm>
    </dsp:sp>
    <dsp:sp modelId="{73E343DC-130C-493F-8641-EBA8ECC24E37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Compliance Review &amp; Advisement</a:t>
          </a:r>
          <a:endParaRPr lang="en-US" sz="2400" kern="1200" dirty="0"/>
        </a:p>
      </dsp:txBody>
      <dsp:txXfrm>
        <a:off x="2828925" y="591343"/>
        <a:ext cx="2571749" cy="1543050"/>
      </dsp:txXfrm>
    </dsp:sp>
    <dsp:sp modelId="{ED43CCAF-80B7-4D53-9D30-26006DD3DB20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Sub-agreement Development &amp; FSRS* Reporting</a:t>
          </a:r>
          <a:endParaRPr lang="en-US" sz="2400" kern="1200" dirty="0"/>
        </a:p>
      </dsp:txBody>
      <dsp:txXfrm>
        <a:off x="5657849" y="591343"/>
        <a:ext cx="2571749" cy="1543050"/>
      </dsp:txXfrm>
    </dsp:sp>
    <dsp:sp modelId="{651C7563-A2C5-45A5-862E-EA6B7AEE3FA6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Facilitate Budget Transitions</a:t>
          </a:r>
          <a:endParaRPr lang="en-US" sz="2400" kern="1200" dirty="0"/>
        </a:p>
      </dsp:txBody>
      <dsp:txXfrm>
        <a:off x="1414462" y="2391569"/>
        <a:ext cx="2571749" cy="1543050"/>
      </dsp:txXfrm>
    </dsp:sp>
    <dsp:sp modelId="{25EBB539-70DD-489E-8524-FE33C2874D07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Site Visits &amp; Audits</a:t>
          </a:r>
          <a:endParaRPr lang="en-US" sz="2400" kern="1200" dirty="0"/>
        </a:p>
      </dsp:txBody>
      <dsp:txXfrm>
        <a:off x="4243387" y="2391569"/>
        <a:ext cx="2571749" cy="154305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04A095-B866-4C08-ADF0-6C081087566F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6C3925-E82E-4055-9E4B-FFE12C257030}">
      <dsp:nvSpPr>
        <dsp:cNvPr id="0" name=""/>
        <dsp:cNvSpPr/>
      </dsp:nvSpPr>
      <dsp:spPr>
        <a:xfrm>
          <a:off x="2286003" y="457202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Review grant closeout procedures</a:t>
          </a:r>
          <a:endParaRPr lang="en-US" sz="2400" kern="1200" dirty="0"/>
        </a:p>
      </dsp:txBody>
      <dsp:txXfrm>
        <a:off x="2286003" y="457202"/>
        <a:ext cx="1765125" cy="1765125"/>
      </dsp:txXfrm>
    </dsp:sp>
    <dsp:sp modelId="{3C3158AD-8232-40B2-9662-B2FBD35C8BF4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Advise director</a:t>
          </a:r>
          <a:endParaRPr lang="en-US" sz="2400" kern="1200" dirty="0"/>
        </a:p>
      </dsp:txBody>
      <dsp:txXfrm>
        <a:off x="4182689" y="429966"/>
        <a:ext cx="1765125" cy="1765125"/>
      </dsp:txXfrm>
    </dsp:sp>
    <dsp:sp modelId="{D529FF24-F800-4B8E-B2AA-E0418330E65D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kern="1200" dirty="0" smtClean="0"/>
            <a:t>Coordinate with accounting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281784" y="2330870"/>
        <a:ext cx="1765125" cy="1765125"/>
      </dsp:txXfrm>
    </dsp:sp>
    <dsp:sp modelId="{EEA51DFB-034B-44D1-9976-C00D97987BC0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kern="1200" dirty="0" smtClean="0"/>
            <a:t>Process forms to reassign staff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4182689" y="2330870"/>
        <a:ext cx="1765125" cy="1765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F9990-4E98-42A5-8538-CF1B47217966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A8AD6-4D56-4510-9D9D-5FFF1A965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 </a:t>
            </a:r>
            <a:r>
              <a:rPr lang="en-US" dirty="0" err="1" smtClean="0"/>
              <a:t>Datatel</a:t>
            </a:r>
            <a:r>
              <a:rPr lang="en-US" dirty="0" smtClean="0"/>
              <a:t> is RSCCD’s electronic</a:t>
            </a:r>
            <a:r>
              <a:rPr lang="en-US" baseline="0" dirty="0" smtClean="0"/>
              <a:t> accounting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A8AD6-4D56-4510-9D9D-5FFF1A965D1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45DBA-8A70-49B0-A9BE-172CE72935E7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0D4D4-F838-4036-8E34-44CF15C41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antoyo_sarah@rsccd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Life Cycle of a Grant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410200"/>
            <a:ext cx="6400800" cy="838200"/>
          </a:xfrm>
        </p:spPr>
        <p:txBody>
          <a:bodyPr>
            <a:normAutofit/>
          </a:bodyPr>
          <a:lstStyle/>
          <a:p>
            <a:pPr algn="r"/>
            <a:r>
              <a:rPr lang="en-US" sz="1600" dirty="0" smtClean="0"/>
              <a:t>Sarah Santoyo, Director of Grants</a:t>
            </a:r>
          </a:p>
          <a:p>
            <a:pPr algn="r"/>
            <a:r>
              <a:rPr lang="en-US" sz="1600" dirty="0" smtClean="0"/>
              <a:t>October 5, 2012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 smtClean="0"/>
          </a:p>
        </p:txBody>
      </p:sp>
      <p:pic>
        <p:nvPicPr>
          <p:cNvPr id="4" name="Picture 3" descr="rsccdlogo"/>
          <p:cNvPicPr/>
          <p:nvPr/>
        </p:nvPicPr>
        <p:blipFill>
          <a:blip r:embed="rId2" cstate="print"/>
          <a:srcRect r="59467" b="4431"/>
          <a:stretch>
            <a:fillRect/>
          </a:stretch>
        </p:blipFill>
        <p:spPr bwMode="auto">
          <a:xfrm>
            <a:off x="1447800" y="5486400"/>
            <a:ext cx="26479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Development’s Role in </a:t>
            </a:r>
            <a:br>
              <a:rPr lang="en-US" dirty="0" smtClean="0"/>
            </a:br>
            <a:r>
              <a:rPr lang="en-US" dirty="0" smtClean="0"/>
              <a:t>Grant Closeout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If you have any questions, please feel free to contact me:</a:t>
            </a:r>
          </a:p>
          <a:p>
            <a:pPr lvl="1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Sarah Santoyo, Director of Grants</a:t>
            </a:r>
          </a:p>
          <a:p>
            <a:pPr lvl="2">
              <a:buNone/>
            </a:pPr>
            <a:r>
              <a:rPr lang="en-US" dirty="0" smtClean="0"/>
              <a:t>Resource Development Department</a:t>
            </a:r>
          </a:p>
          <a:p>
            <a:pPr lvl="2">
              <a:buNone/>
            </a:pPr>
            <a:r>
              <a:rPr lang="en-US" dirty="0" smtClean="0"/>
              <a:t>Rancho Santiago Community College District</a:t>
            </a:r>
          </a:p>
          <a:p>
            <a:pPr lvl="2">
              <a:buNone/>
            </a:pPr>
            <a:r>
              <a:rPr lang="en-US" dirty="0" smtClean="0"/>
              <a:t>2323 North Broadway, Suite 330</a:t>
            </a:r>
          </a:p>
          <a:p>
            <a:pPr lvl="2">
              <a:buNone/>
            </a:pPr>
            <a:r>
              <a:rPr lang="en-US" dirty="0" smtClean="0"/>
              <a:t>Santa Ana, CA 92706</a:t>
            </a:r>
          </a:p>
          <a:p>
            <a:pPr lvl="2">
              <a:buNone/>
            </a:pPr>
            <a:r>
              <a:rPr lang="en-US" dirty="0" smtClean="0">
                <a:hlinkClick r:id="rId2"/>
              </a:rPr>
              <a:t>santoyo_sarah@rsccd.edu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(714) 480-7466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RSCCD Resource Development Department (Grants Office)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RSCCD has 93 grant projects </a:t>
            </a:r>
            <a:br>
              <a:rPr lang="en-US" dirty="0" smtClean="0"/>
            </a:br>
            <a:r>
              <a:rPr lang="en-US" dirty="0" smtClean="0"/>
              <a:t>consisting of 200 budgets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Development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i="1" u="sng" dirty="0" smtClean="0"/>
              <a:t>Director</a:t>
            </a:r>
          </a:p>
          <a:p>
            <a:r>
              <a:rPr lang="en-US" dirty="0" smtClean="0"/>
              <a:t>Identify grant opportunities</a:t>
            </a:r>
          </a:p>
          <a:p>
            <a:r>
              <a:rPr lang="en-US" dirty="0" smtClean="0"/>
              <a:t>Evaluate grant opportunities</a:t>
            </a:r>
          </a:p>
          <a:p>
            <a:r>
              <a:rPr lang="en-US" dirty="0" smtClean="0"/>
              <a:t>Develop competitive grant proposals</a:t>
            </a:r>
          </a:p>
          <a:p>
            <a:r>
              <a:rPr lang="en-US" dirty="0" smtClean="0"/>
              <a:t>Compliance advisement and training</a:t>
            </a:r>
          </a:p>
          <a:p>
            <a:r>
              <a:rPr lang="en-US" dirty="0" smtClean="0"/>
              <a:t>Policy and procedure development</a:t>
            </a:r>
          </a:p>
          <a:p>
            <a:r>
              <a:rPr lang="en-US" dirty="0" smtClean="0"/>
              <a:t>Site visits and audits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i="1" dirty="0" smtClean="0"/>
              <a:t>Resource Development </a:t>
            </a:r>
            <a:r>
              <a:rPr lang="en-US" b="1" i="1" u="sng" dirty="0" smtClean="0"/>
              <a:t>Coordinators (2)</a:t>
            </a:r>
          </a:p>
          <a:p>
            <a:r>
              <a:rPr lang="en-US" dirty="0" smtClean="0"/>
              <a:t>Budget and Program Planning</a:t>
            </a:r>
          </a:p>
          <a:p>
            <a:r>
              <a:rPr lang="en-US" dirty="0" smtClean="0"/>
              <a:t>Compliance review and advisement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Process grant contracts and paperwork</a:t>
            </a:r>
          </a:p>
          <a:p>
            <a:pPr algn="ctr">
              <a:buNone/>
            </a:pPr>
            <a:r>
              <a:rPr lang="en-US" b="1" i="1" u="sng" dirty="0" smtClean="0"/>
              <a:t>Accountant (1)</a:t>
            </a:r>
          </a:p>
          <a:p>
            <a:r>
              <a:rPr lang="en-US" dirty="0" smtClean="0"/>
              <a:t>Support district Workforce &amp; Economic Development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Life Cycle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RSCCD Resource Development Department - </a:t>
            </a:r>
            <a:br>
              <a:rPr lang="en-US" sz="2400" dirty="0" smtClean="0"/>
            </a:br>
            <a:r>
              <a:rPr lang="en-US" sz="2400" dirty="0" smtClean="0"/>
              <a:t>Grant assistance from the beginning to the end.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Development’s role in </a:t>
            </a:r>
            <a:br>
              <a:rPr lang="en-US" dirty="0" smtClean="0"/>
            </a:br>
            <a:r>
              <a:rPr lang="en-US" dirty="0" smtClean="0"/>
              <a:t>Grant Development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Development’s Role in </a:t>
            </a:r>
            <a:br>
              <a:rPr lang="en-US" dirty="0" smtClean="0"/>
            </a:br>
            <a:r>
              <a:rPr lang="en-US" dirty="0" smtClean="0"/>
              <a:t>Grant Start-Up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867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Related items: sub-award agreements or resolutions.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Development’s Role in </a:t>
            </a:r>
            <a:br>
              <a:rPr lang="en-US" dirty="0" smtClean="0"/>
            </a:br>
            <a:r>
              <a:rPr lang="en-US" dirty="0" smtClean="0"/>
              <a:t>Grant Management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7912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Federal Sub-Award Reporting System for compliance with Transparency Act.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20894882-773f-4ca4-8f88-a7623eb85067">65525KZWNX2R-118-3</_dlc_DocId>
    <_dlc_DocIdUrl xmlns="20894882-773f-4ca4-8f88-a7623eb85067">
      <Url>http://rsccd.edu/Departments/Resource-Development/_layouts/DocIdRedir.aspx?ID=65525KZWNX2R-118-3</Url>
      <Description>65525KZWNX2R-118-3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E20383C03A09448C050763EE62A434" ma:contentTypeVersion="2" ma:contentTypeDescription="Create a new document." ma:contentTypeScope="" ma:versionID="4debb53a917d5fadf5e318fa1d342dc7">
  <xsd:schema xmlns:xsd="http://www.w3.org/2001/XMLSchema" xmlns:xs="http://www.w3.org/2001/XMLSchema" xmlns:p="http://schemas.microsoft.com/office/2006/metadata/properties" xmlns:ns1="http://schemas.microsoft.com/sharepoint/v3" xmlns:ns2="20894882-773f-4ca4-8f88-a7623eb85067" targetNamespace="http://schemas.microsoft.com/office/2006/metadata/properties" ma:root="true" ma:fieldsID="a4448941aad3f52e293c141c3448a86b" ns1:_="" ns2:_="">
    <xsd:import namespace="http://schemas.microsoft.com/sharepoint/v3"/>
    <xsd:import namespace="20894882-773f-4ca4-8f88-a7623eb8506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894882-773f-4ca4-8f88-a7623eb85067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18E02A-021B-4A9D-942F-7432ACB07DFC}"/>
</file>

<file path=customXml/itemProps2.xml><?xml version="1.0" encoding="utf-8"?>
<ds:datastoreItem xmlns:ds="http://schemas.openxmlformats.org/officeDocument/2006/customXml" ds:itemID="{6CF6BE6F-88DC-4C45-9E09-FAC1DCDB9F26}"/>
</file>

<file path=customXml/itemProps3.xml><?xml version="1.0" encoding="utf-8"?>
<ds:datastoreItem xmlns:ds="http://schemas.openxmlformats.org/officeDocument/2006/customXml" ds:itemID="{CC2B4239-9AC5-4FF9-A0F6-9AE739683E03}"/>
</file>

<file path=customXml/itemProps4.xml><?xml version="1.0" encoding="utf-8"?>
<ds:datastoreItem xmlns:ds="http://schemas.openxmlformats.org/officeDocument/2006/customXml" ds:itemID="{251938DA-F165-47B7-B249-FBE14B604677}"/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461</Words>
  <Application>Microsoft Office PowerPoint</Application>
  <PresentationFormat>On-screen Show (4:3)</PresentationFormat>
  <Paragraphs>101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Life Cycle of a Grant</vt:lpstr>
      <vt:lpstr>RSCCD Resource Development Department (Grants Office)</vt:lpstr>
      <vt:lpstr>RSCCD has 93 grant projects  consisting of 200 budgets</vt:lpstr>
      <vt:lpstr>Resource Development Staff</vt:lpstr>
      <vt:lpstr>Grant Life Cycle</vt:lpstr>
      <vt:lpstr>RSCCD Resource Development Department -  Grant assistance from the beginning to the end.</vt:lpstr>
      <vt:lpstr>Resource Development’s role in  Grant Development</vt:lpstr>
      <vt:lpstr>Resource Development’s Role in  Grant Start-Up</vt:lpstr>
      <vt:lpstr>Resource Development’s Role in  Grant Management</vt:lpstr>
      <vt:lpstr>Resource Development’s Role in  Grant Closeout</vt:lpstr>
      <vt:lpstr>Thank you!</vt:lpstr>
    </vt:vector>
  </TitlesOfParts>
  <Company>RSCCD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Cycle of a Grant</dc:title>
  <dc:creator>Windows User</dc:creator>
  <cp:lastModifiedBy>Windows User</cp:lastModifiedBy>
  <cp:revision>59</cp:revision>
  <dcterms:created xsi:type="dcterms:W3CDTF">2012-10-01T16:25:33Z</dcterms:created>
  <dcterms:modified xsi:type="dcterms:W3CDTF">2012-10-25T15:54:21Z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0x01010075E20383C03A09448C050763EE62A434</vt:lpwstr>
  </property>
  <property fmtid="{D5CDD505-2E9C-101B-9397-08002B2CF9AE}" pid="3" name="_dlc_DocIdItemGuid">
    <vt:lpwstr>c860d781-9a58-4dd7-9e07-fd5e0c2bd2f7</vt:lpwstr>
  </property>
</Properties>
</file>